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4"/>
  </p:notesMasterIdLst>
  <p:sldIdLst>
    <p:sldId id="256" r:id="rId2"/>
    <p:sldId id="257" r:id="rId3"/>
    <p:sldId id="258" r:id="rId4"/>
    <p:sldId id="259" r:id="rId5"/>
    <p:sldId id="338" r:id="rId6"/>
    <p:sldId id="339" r:id="rId7"/>
    <p:sldId id="343" r:id="rId8"/>
    <p:sldId id="340" r:id="rId9"/>
    <p:sldId id="344" r:id="rId10"/>
    <p:sldId id="366" r:id="rId11"/>
    <p:sldId id="345" r:id="rId12"/>
    <p:sldId id="346" r:id="rId13"/>
    <p:sldId id="347" r:id="rId14"/>
    <p:sldId id="348" r:id="rId15"/>
    <p:sldId id="349" r:id="rId16"/>
    <p:sldId id="350" r:id="rId17"/>
    <p:sldId id="351" r:id="rId18"/>
    <p:sldId id="352" r:id="rId19"/>
    <p:sldId id="353" r:id="rId20"/>
    <p:sldId id="355" r:id="rId21"/>
    <p:sldId id="357" r:id="rId22"/>
    <p:sldId id="358" r:id="rId23"/>
    <p:sldId id="354" r:id="rId24"/>
    <p:sldId id="359" r:id="rId25"/>
    <p:sldId id="360" r:id="rId26"/>
    <p:sldId id="362" r:id="rId27"/>
    <p:sldId id="368" r:id="rId28"/>
    <p:sldId id="369" r:id="rId29"/>
    <p:sldId id="367" r:id="rId30"/>
    <p:sldId id="341" r:id="rId31"/>
    <p:sldId id="363" r:id="rId32"/>
    <p:sldId id="342" r:id="rId33"/>
    <p:sldId id="364" r:id="rId34"/>
    <p:sldId id="370" r:id="rId35"/>
    <p:sldId id="371" r:id="rId36"/>
    <p:sldId id="372" r:id="rId37"/>
    <p:sldId id="373" r:id="rId38"/>
    <p:sldId id="374" r:id="rId39"/>
    <p:sldId id="375" r:id="rId40"/>
    <p:sldId id="376" r:id="rId41"/>
    <p:sldId id="377" r:id="rId42"/>
    <p:sldId id="268" r:id="rId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A90125-C876-FB26-DF75-A24433D90732}" name="Ana Pancorbo" initials="AP" userId="S::apancorbo@freepikco.onmicrosoft.com::4c647062-b286-4ec9-a79d-abe5166791c6" providerId="AD"/>
  <p188:author id="{60FB20EF-046E-9836-70C5-E8938F8A6740}" name="Paula López Rodríguez" initials="PLR" userId="S::prodriguez@freepikco.onmicrosoft.com::0dabe7f3-1114-4626-94e2-2624c6ec2ef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3D23"/>
    <a:srgbClr val="ABB2FC"/>
    <a:srgbClr val="444E2C"/>
    <a:srgbClr val="525D35"/>
    <a:srgbClr val="424B2B"/>
    <a:srgbClr val="FCF8EA"/>
    <a:srgbClr val="265444"/>
    <a:srgbClr val="6E6E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00" autoAdjust="0"/>
    <p:restoredTop sz="95079" autoAdjust="0"/>
  </p:normalViewPr>
  <p:slideViewPr>
    <p:cSldViewPr snapToGrid="0" showGuides="1">
      <p:cViewPr varScale="1">
        <p:scale>
          <a:sx n="110" d="100"/>
          <a:sy n="110" d="100"/>
        </p:scale>
        <p:origin x="547" y="77"/>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27" d="100"/>
        <a:sy n="27"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9BCC49-4A81-45E3-B0BA-4506D0CC7A82}" type="datetimeFigureOut">
              <a:rPr lang="es-ES" smtClean="0"/>
              <a:t>09/05/2024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22F922-EF9C-456C-95E6-D96DA79A854E}" type="slidenum">
              <a:rPr lang="es-ES" smtClean="0"/>
              <a:t>‹#›</a:t>
            </a:fld>
            <a:endParaRPr lang="es-ES"/>
          </a:p>
        </p:txBody>
      </p:sp>
    </p:spTree>
    <p:extLst>
      <p:ext uri="{BB962C8B-B14F-4D97-AF65-F5344CB8AC3E}">
        <p14:creationId xmlns:p14="http://schemas.microsoft.com/office/powerpoint/2010/main" val="510392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iagrama de flujo: entrada manual 3">
            <a:extLst>
              <a:ext uri="{FF2B5EF4-FFF2-40B4-BE49-F238E27FC236}">
                <a16:creationId xmlns:a16="http://schemas.microsoft.com/office/drawing/2014/main" id="{C955E95D-F193-9FB5-D8C2-2719327C0F3C}"/>
              </a:ext>
            </a:extLst>
          </p:cNvPr>
          <p:cNvSpPr/>
          <p:nvPr userDrawn="1"/>
        </p:nvSpPr>
        <p:spPr>
          <a:xfrm rot="10800000">
            <a:off x="-7485" y="-2"/>
            <a:ext cx="1456209" cy="4081402"/>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Triángulo rectángulo 4">
            <a:extLst>
              <a:ext uri="{FF2B5EF4-FFF2-40B4-BE49-F238E27FC236}">
                <a16:creationId xmlns:a16="http://schemas.microsoft.com/office/drawing/2014/main" id="{C4C21500-4633-3239-F2C2-D3C1CE5F55EE}"/>
              </a:ext>
            </a:extLst>
          </p:cNvPr>
          <p:cNvSpPr/>
          <p:nvPr userDrawn="1"/>
        </p:nvSpPr>
        <p:spPr>
          <a:xfrm rot="16200000">
            <a:off x="6154571" y="2154072"/>
            <a:ext cx="3742497" cy="2236360"/>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a:extLst>
              <a:ext uri="{FF2B5EF4-FFF2-40B4-BE49-F238E27FC236}">
                <a16:creationId xmlns:a16="http://schemas.microsoft.com/office/drawing/2014/main" id="{DED68A35-24B2-4F9F-DF00-C80C6652F298}"/>
              </a:ext>
            </a:extLst>
          </p:cNvPr>
          <p:cNvGrpSpPr/>
          <p:nvPr userDrawn="1"/>
        </p:nvGrpSpPr>
        <p:grpSpPr>
          <a:xfrm>
            <a:off x="5286532" y="3624718"/>
            <a:ext cx="1119057" cy="388741"/>
            <a:chOff x="1933859" y="1098243"/>
            <a:chExt cx="1743090" cy="605519"/>
          </a:xfrm>
          <a:solidFill>
            <a:schemeClr val="accent2"/>
          </a:solidFill>
        </p:grpSpPr>
        <p:sp>
          <p:nvSpPr>
            <p:cNvPr id="7" name="Triángulo isósceles 6">
              <a:extLst>
                <a:ext uri="{FF2B5EF4-FFF2-40B4-BE49-F238E27FC236}">
                  <a16:creationId xmlns:a16="http://schemas.microsoft.com/office/drawing/2014/main" id="{D668BC42-FAAE-F798-B095-1A3409E8AFCF}"/>
                </a:ext>
              </a:extLst>
            </p:cNvPr>
            <p:cNvSpPr/>
            <p:nvPr/>
          </p:nvSpPr>
          <p:spPr>
            <a:xfrm rot="5400000">
              <a:off x="1892099"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riángulo isósceles 7">
              <a:extLst>
                <a:ext uri="{FF2B5EF4-FFF2-40B4-BE49-F238E27FC236}">
                  <a16:creationId xmlns:a16="http://schemas.microsoft.com/office/drawing/2014/main" id="{8A76DFD6-BF94-408A-7456-D2F8A9161672}"/>
                </a:ext>
              </a:extLst>
            </p:cNvPr>
            <p:cNvSpPr/>
            <p:nvPr/>
          </p:nvSpPr>
          <p:spPr>
            <a:xfrm rot="5400000">
              <a:off x="2502545"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riángulo isósceles 8">
              <a:extLst>
                <a:ext uri="{FF2B5EF4-FFF2-40B4-BE49-F238E27FC236}">
                  <a16:creationId xmlns:a16="http://schemas.microsoft.com/office/drawing/2014/main" id="{0B8DF58E-294F-51FA-276F-C0E99DCB9F6A}"/>
                </a:ext>
              </a:extLst>
            </p:cNvPr>
            <p:cNvSpPr/>
            <p:nvPr/>
          </p:nvSpPr>
          <p:spPr>
            <a:xfrm rot="5400000">
              <a:off x="3113190"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 name="Title 1"/>
          <p:cNvSpPr>
            <a:spLocks noGrp="1"/>
          </p:cNvSpPr>
          <p:nvPr>
            <p:ph type="ctrTitle"/>
          </p:nvPr>
        </p:nvSpPr>
        <p:spPr>
          <a:xfrm>
            <a:off x="1143000" y="1339988"/>
            <a:ext cx="6858000" cy="1484211"/>
          </a:xfrm>
        </p:spPr>
        <p:txBody>
          <a:bodyPr anchor="b">
            <a:noAutofit/>
          </a:bodyPr>
          <a:lstStyle>
            <a:lvl1pPr algn="ctr">
              <a:defRPr sz="5400">
                <a:solidFill>
                  <a:schemeClr val="tx2"/>
                </a:solidFill>
              </a:defRPr>
            </a:lvl1pPr>
          </a:lstStyle>
          <a:p>
            <a:r>
              <a:rPr lang="en-US" dirty="0"/>
              <a:t>Click to edit Master title style</a:t>
            </a:r>
          </a:p>
        </p:txBody>
      </p:sp>
      <p:sp>
        <p:nvSpPr>
          <p:cNvPr id="3" name="Subtitle 2"/>
          <p:cNvSpPr>
            <a:spLocks noGrp="1"/>
          </p:cNvSpPr>
          <p:nvPr>
            <p:ph type="subTitle" idx="1"/>
          </p:nvPr>
        </p:nvSpPr>
        <p:spPr>
          <a:xfrm>
            <a:off x="1143000" y="3202636"/>
            <a:ext cx="6858000" cy="351388"/>
          </a:xfrm>
        </p:spPr>
        <p:txBody>
          <a:bodyPr>
            <a:normAutofit/>
          </a:bodyPr>
          <a:lstStyle>
            <a:lvl1pPr marL="0" indent="0" algn="ctr">
              <a:buNone/>
              <a:defRPr sz="1800">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823002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in poi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09043F-2CB1-4697-ADC0-1A4B5CEE02B4}"/>
              </a:ext>
            </a:extLst>
          </p:cNvPr>
          <p:cNvSpPr>
            <a:spLocks noGrp="1"/>
          </p:cNvSpPr>
          <p:nvPr>
            <p:ph type="title"/>
          </p:nvPr>
        </p:nvSpPr>
        <p:spPr>
          <a:xfrm>
            <a:off x="628650" y="1243260"/>
            <a:ext cx="7886700" cy="2656981"/>
          </a:xfrm>
        </p:spPr>
        <p:txBody>
          <a:bodyPr/>
          <a:lstStyle/>
          <a:p>
            <a:r>
              <a:rPr lang="en-US"/>
              <a:t>Click to edit Master title style</a:t>
            </a:r>
          </a:p>
        </p:txBody>
      </p:sp>
    </p:spTree>
    <p:extLst>
      <p:ext uri="{BB962C8B-B14F-4D97-AF65-F5344CB8AC3E}">
        <p14:creationId xmlns:p14="http://schemas.microsoft.com/office/powerpoint/2010/main" val="1604782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nd description">
    <p:spTree>
      <p:nvGrpSpPr>
        <p:cNvPr id="1" name=""/>
        <p:cNvGrpSpPr/>
        <p:nvPr/>
      </p:nvGrpSpPr>
      <p:grpSpPr>
        <a:xfrm>
          <a:off x="0" y="0"/>
          <a:ext cx="0" cy="0"/>
          <a:chOff x="0" y="0"/>
          <a:chExt cx="0" cy="0"/>
        </a:xfrm>
      </p:grpSpPr>
      <p:sp>
        <p:nvSpPr>
          <p:cNvPr id="2" name="Title 1"/>
          <p:cNvSpPr>
            <a:spLocks noGrp="1"/>
          </p:cNvSpPr>
          <p:nvPr>
            <p:ph type="title"/>
          </p:nvPr>
        </p:nvSpPr>
        <p:spPr>
          <a:xfrm>
            <a:off x="723900" y="552450"/>
            <a:ext cx="2949178" cy="1200150"/>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723900" y="175260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635800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ption">
    <p:spTree>
      <p:nvGrpSpPr>
        <p:cNvPr id="1" name=""/>
        <p:cNvGrpSpPr/>
        <p:nvPr/>
      </p:nvGrpSpPr>
      <p:grpSpPr>
        <a:xfrm>
          <a:off x="0" y="0"/>
          <a:ext cx="0" cy="0"/>
          <a:chOff x="0" y="0"/>
          <a:chExt cx="0" cy="0"/>
        </a:xfrm>
      </p:grpSpPr>
      <p:pic>
        <p:nvPicPr>
          <p:cNvPr id="9" name="Gráfico 8">
            <a:extLst>
              <a:ext uri="{FF2B5EF4-FFF2-40B4-BE49-F238E27FC236}">
                <a16:creationId xmlns:a16="http://schemas.microsoft.com/office/drawing/2014/main" id="{85D4F7D6-2D62-5C91-4BE2-20A3981414D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8455" y="3342075"/>
            <a:ext cx="1455625" cy="1496301"/>
          </a:xfrm>
          <a:prstGeom prst="rect">
            <a:avLst/>
          </a:prstGeom>
        </p:spPr>
      </p:pic>
      <p:pic>
        <p:nvPicPr>
          <p:cNvPr id="10" name="Gráfico 9">
            <a:extLst>
              <a:ext uri="{FF2B5EF4-FFF2-40B4-BE49-F238E27FC236}">
                <a16:creationId xmlns:a16="http://schemas.microsoft.com/office/drawing/2014/main" id="{DCDEB1BE-BDAE-2C28-4C67-78415CEAEE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11390" y="247758"/>
            <a:ext cx="1825197" cy="1876201"/>
          </a:xfrm>
          <a:prstGeom prst="rect">
            <a:avLst/>
          </a:prstGeom>
        </p:spPr>
      </p:pic>
      <p:sp>
        <p:nvSpPr>
          <p:cNvPr id="11" name="Diagrama de flujo: entrada manual 10">
            <a:extLst>
              <a:ext uri="{FF2B5EF4-FFF2-40B4-BE49-F238E27FC236}">
                <a16:creationId xmlns:a16="http://schemas.microsoft.com/office/drawing/2014/main" id="{F073C159-80E3-807F-7858-307DEFE8EB48}"/>
              </a:ext>
            </a:extLst>
          </p:cNvPr>
          <p:cNvSpPr/>
          <p:nvPr userDrawn="1"/>
        </p:nvSpPr>
        <p:spPr>
          <a:xfrm rot="10800000">
            <a:off x="-7485" y="-7622"/>
            <a:ext cx="1456209" cy="4081402"/>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riángulo rectángulo 11">
            <a:extLst>
              <a:ext uri="{FF2B5EF4-FFF2-40B4-BE49-F238E27FC236}">
                <a16:creationId xmlns:a16="http://schemas.microsoft.com/office/drawing/2014/main" id="{4F905F12-96B6-6FDC-A6D3-DE5FFD521703}"/>
              </a:ext>
            </a:extLst>
          </p:cNvPr>
          <p:cNvSpPr/>
          <p:nvPr userDrawn="1"/>
        </p:nvSpPr>
        <p:spPr>
          <a:xfrm rot="16200000">
            <a:off x="6154571" y="2154072"/>
            <a:ext cx="3742497" cy="2236360"/>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p:cNvSpPr>
            <a:spLocks noGrp="1"/>
          </p:cNvSpPr>
          <p:nvPr>
            <p:ph type="title"/>
          </p:nvPr>
        </p:nvSpPr>
        <p:spPr>
          <a:xfrm>
            <a:off x="912337" y="973393"/>
            <a:ext cx="3267389" cy="1964157"/>
          </a:xfrm>
        </p:spPr>
        <p:txBody>
          <a:bodyPr anchor="b">
            <a:noAutofit/>
          </a:bodyPr>
          <a:lstStyle>
            <a:lvl1pPr>
              <a:lnSpc>
                <a:spcPct val="100000"/>
              </a:lnSpc>
              <a:defRPr sz="3500"/>
            </a:lvl1pPr>
          </a:lstStyle>
          <a:p>
            <a:r>
              <a:rPr lang="en-US" dirty="0"/>
              <a:t>Click to edit Master title style</a:t>
            </a:r>
          </a:p>
        </p:txBody>
      </p:sp>
      <p:sp>
        <p:nvSpPr>
          <p:cNvPr id="4" name="Text Placeholder 3"/>
          <p:cNvSpPr>
            <a:spLocks noGrp="1"/>
          </p:cNvSpPr>
          <p:nvPr>
            <p:ph type="body" sz="half" idx="2"/>
          </p:nvPr>
        </p:nvSpPr>
        <p:spPr>
          <a:xfrm>
            <a:off x="905849" y="3096061"/>
            <a:ext cx="3267390" cy="1121342"/>
          </a:xfrm>
        </p:spPr>
        <p:txBody>
          <a:bodyPr>
            <a:normAutofit/>
          </a:bodyPr>
          <a:lstStyle>
            <a:lvl1pPr marL="0" indent="0">
              <a:lnSpc>
                <a:spcPct val="100000"/>
              </a:lnSpc>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Tree>
    <p:extLst>
      <p:ext uri="{BB962C8B-B14F-4D97-AF65-F5344CB8AC3E}">
        <p14:creationId xmlns:p14="http://schemas.microsoft.com/office/powerpoint/2010/main" val="15043750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number">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38118C-7525-42C5-83E9-649111189F8A}"/>
              </a:ext>
            </a:extLst>
          </p:cNvPr>
          <p:cNvSpPr>
            <a:spLocks noGrp="1"/>
          </p:cNvSpPr>
          <p:nvPr>
            <p:ph type="title"/>
          </p:nvPr>
        </p:nvSpPr>
        <p:spPr>
          <a:xfrm>
            <a:off x="723900" y="1243260"/>
            <a:ext cx="7696200" cy="2656981"/>
          </a:xfrm>
        </p:spPr>
        <p:txBody>
          <a:bodyPr/>
          <a:lstStyle/>
          <a:p>
            <a:r>
              <a:rPr lang="en-US" dirty="0"/>
              <a:t>Click to edit Master title style</a:t>
            </a:r>
          </a:p>
        </p:txBody>
      </p:sp>
    </p:spTree>
    <p:extLst>
      <p:ext uri="{BB962C8B-B14F-4D97-AF65-F5344CB8AC3E}">
        <p14:creationId xmlns:p14="http://schemas.microsoft.com/office/powerpoint/2010/main" val="27581487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6313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four columns">
    <p:spTree>
      <p:nvGrpSpPr>
        <p:cNvPr id="1" name=""/>
        <p:cNvGrpSpPr/>
        <p:nvPr/>
      </p:nvGrpSpPr>
      <p:grpSpPr>
        <a:xfrm>
          <a:off x="0" y="0"/>
          <a:ext cx="0" cy="0"/>
          <a:chOff x="0" y="0"/>
          <a:chExt cx="0" cy="0"/>
        </a:xfrm>
      </p:grpSpPr>
      <p:pic>
        <p:nvPicPr>
          <p:cNvPr id="27" name="Gráfico 26">
            <a:extLst>
              <a:ext uri="{FF2B5EF4-FFF2-40B4-BE49-F238E27FC236}">
                <a16:creationId xmlns:a16="http://schemas.microsoft.com/office/drawing/2014/main" id="{BA66AD1E-A668-2622-3C42-B1834909D6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28479" y="1887384"/>
            <a:ext cx="1455625" cy="1496301"/>
          </a:xfrm>
          <a:prstGeom prst="rect">
            <a:avLst/>
          </a:prstGeom>
        </p:spPr>
      </p:pic>
      <p:pic>
        <p:nvPicPr>
          <p:cNvPr id="28" name="Gráfico 27">
            <a:extLst>
              <a:ext uri="{FF2B5EF4-FFF2-40B4-BE49-F238E27FC236}">
                <a16:creationId xmlns:a16="http://schemas.microsoft.com/office/drawing/2014/main" id="{63A43F33-70C2-2527-2367-ED55848D2AD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8366" y="426435"/>
            <a:ext cx="1825197" cy="1876201"/>
          </a:xfrm>
          <a:prstGeom prst="rect">
            <a:avLst/>
          </a:prstGeom>
        </p:spPr>
      </p:pic>
      <p:sp>
        <p:nvSpPr>
          <p:cNvPr id="29" name="Diagrama de flujo: entrada manual 28">
            <a:extLst>
              <a:ext uri="{FF2B5EF4-FFF2-40B4-BE49-F238E27FC236}">
                <a16:creationId xmlns:a16="http://schemas.microsoft.com/office/drawing/2014/main" id="{5B0FB071-A331-7A3F-B205-0BDA8D3F7935}"/>
              </a:ext>
            </a:extLst>
          </p:cNvPr>
          <p:cNvSpPr/>
          <p:nvPr userDrawn="1"/>
        </p:nvSpPr>
        <p:spPr>
          <a:xfrm rot="5400000">
            <a:off x="2197203" y="1585089"/>
            <a:ext cx="1366681" cy="5761090"/>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Date Placeholder 2">
            <a:extLst>
              <a:ext uri="{FF2B5EF4-FFF2-40B4-BE49-F238E27FC236}">
                <a16:creationId xmlns:a16="http://schemas.microsoft.com/office/drawing/2014/main" id="{5A23207F-3A99-479A-8D98-54FCC6B21D2A}"/>
              </a:ext>
            </a:extLst>
          </p:cNvPr>
          <p:cNvSpPr>
            <a:spLocks noGrp="1"/>
          </p:cNvSpPr>
          <p:nvPr>
            <p:ph type="dt" sz="half" idx="10"/>
          </p:nvPr>
        </p:nvSpPr>
        <p:spPr/>
        <p:txBody>
          <a:bodyPr/>
          <a:lstStyle/>
          <a:p>
            <a:fld id="{9513EFF7-90E2-431F-8E31-BA0CE4C55B2F}" type="datetimeFigureOut">
              <a:rPr lang="en-US" smtClean="0"/>
              <a:t>5/9/2024</a:t>
            </a:fld>
            <a:endParaRPr lang="en-US" dirty="0"/>
          </a:p>
        </p:txBody>
      </p:sp>
      <p:sp>
        <p:nvSpPr>
          <p:cNvPr id="4" name="Footer Placeholder 3">
            <a:extLst>
              <a:ext uri="{FF2B5EF4-FFF2-40B4-BE49-F238E27FC236}">
                <a16:creationId xmlns:a16="http://schemas.microsoft.com/office/drawing/2014/main" id="{2EABC894-7C47-47FE-979B-D1600C3FAC3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1F3D13E-9C06-4F32-B4E5-20DCCDD93C3A}"/>
              </a:ext>
            </a:extLst>
          </p:cNvPr>
          <p:cNvSpPr>
            <a:spLocks noGrp="1"/>
          </p:cNvSpPr>
          <p:nvPr>
            <p:ph type="sldNum" sz="quarter" idx="12"/>
          </p:nvPr>
        </p:nvSpPr>
        <p:spPr/>
        <p:txBody>
          <a:bodyPr/>
          <a:lstStyle/>
          <a:p>
            <a:fld id="{5E0CEFFA-EA14-4325-A0F4-7973582784D2}" type="slidenum">
              <a:rPr lang="en-US" smtClean="0"/>
              <a:t>‹#›</a:t>
            </a:fld>
            <a:endParaRPr lang="en-US" dirty="0"/>
          </a:p>
        </p:txBody>
      </p:sp>
      <p:sp>
        <p:nvSpPr>
          <p:cNvPr id="11" name="Title 7">
            <a:extLst>
              <a:ext uri="{FF2B5EF4-FFF2-40B4-BE49-F238E27FC236}">
                <a16:creationId xmlns:a16="http://schemas.microsoft.com/office/drawing/2014/main" id="{E1A90284-BB8E-44FF-BAF3-4210A062EBE1}"/>
              </a:ext>
            </a:extLst>
          </p:cNvPr>
          <p:cNvSpPr>
            <a:spLocks noGrp="1"/>
          </p:cNvSpPr>
          <p:nvPr>
            <p:ph type="title" hasCustomPrompt="1"/>
          </p:nvPr>
        </p:nvSpPr>
        <p:spPr>
          <a:xfrm>
            <a:off x="723900" y="552450"/>
            <a:ext cx="7696200" cy="715566"/>
          </a:xfrm>
        </p:spPr>
        <p:txBody>
          <a:bodyPr/>
          <a:lstStyle>
            <a:lvl1pPr algn="ctr">
              <a:defRPr/>
            </a:lvl1pPr>
          </a:lstStyle>
          <a:p>
            <a:r>
              <a:rPr lang="en-US" dirty="0"/>
              <a:t>CLICK TO EDIT MASTER TITLE STYLE</a:t>
            </a:r>
          </a:p>
        </p:txBody>
      </p:sp>
      <p:sp>
        <p:nvSpPr>
          <p:cNvPr id="15" name="Text Placeholder 2">
            <a:extLst>
              <a:ext uri="{FF2B5EF4-FFF2-40B4-BE49-F238E27FC236}">
                <a16:creationId xmlns:a16="http://schemas.microsoft.com/office/drawing/2014/main" id="{44EB6436-7B2F-4CF4-A7B3-637707BBD72B}"/>
              </a:ext>
            </a:extLst>
          </p:cNvPr>
          <p:cNvSpPr>
            <a:spLocks noGrp="1"/>
          </p:cNvSpPr>
          <p:nvPr>
            <p:ph type="body" idx="1"/>
          </p:nvPr>
        </p:nvSpPr>
        <p:spPr>
          <a:xfrm>
            <a:off x="1878441" y="2111465"/>
            <a:ext cx="2269875" cy="428265"/>
          </a:xfrm>
        </p:spPr>
        <p:txBody>
          <a:bodyPr>
            <a:noAutofit/>
          </a:bodyPr>
          <a:lstStyle>
            <a:lvl1pPr marL="0" indent="0" algn="l">
              <a:buNone/>
              <a:defRPr sz="14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6" name="Text Placeholder 2">
            <a:extLst>
              <a:ext uri="{FF2B5EF4-FFF2-40B4-BE49-F238E27FC236}">
                <a16:creationId xmlns:a16="http://schemas.microsoft.com/office/drawing/2014/main" id="{4B9F2CB4-854C-4A2D-8E5A-AE2CAEDF36C6}"/>
              </a:ext>
            </a:extLst>
          </p:cNvPr>
          <p:cNvSpPr>
            <a:spLocks noGrp="1"/>
          </p:cNvSpPr>
          <p:nvPr>
            <p:ph type="body" idx="13"/>
          </p:nvPr>
        </p:nvSpPr>
        <p:spPr>
          <a:xfrm>
            <a:off x="1878441" y="1691487"/>
            <a:ext cx="2550242" cy="392482"/>
          </a:xfrm>
        </p:spPr>
        <p:txBody>
          <a:bodyPr>
            <a:noAutofit/>
          </a:bodyPr>
          <a:lstStyle>
            <a:lvl1pPr marL="0" indent="0" algn="l">
              <a:buNone/>
              <a:defRPr sz="2500">
                <a:solidFill>
                  <a:schemeClr val="tx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7" name="Text Placeholder 2">
            <a:extLst>
              <a:ext uri="{FF2B5EF4-FFF2-40B4-BE49-F238E27FC236}">
                <a16:creationId xmlns:a16="http://schemas.microsoft.com/office/drawing/2014/main" id="{02445460-6BB8-4584-BBAD-2A746E4E886E}"/>
              </a:ext>
            </a:extLst>
          </p:cNvPr>
          <p:cNvSpPr>
            <a:spLocks noGrp="1"/>
          </p:cNvSpPr>
          <p:nvPr>
            <p:ph type="body" idx="14"/>
          </p:nvPr>
        </p:nvSpPr>
        <p:spPr>
          <a:xfrm>
            <a:off x="988965" y="1571402"/>
            <a:ext cx="889474" cy="637443"/>
          </a:xfrm>
        </p:spPr>
        <p:txBody>
          <a:bodyPr>
            <a:noAutofit/>
          </a:bodyPr>
          <a:lstStyle>
            <a:lvl1pPr marL="0" indent="0" algn="ctr">
              <a:buNone/>
              <a:defRPr sz="4000">
                <a:solidFill>
                  <a:schemeClr val="accent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8" name="Text Placeholder 2">
            <a:extLst>
              <a:ext uri="{FF2B5EF4-FFF2-40B4-BE49-F238E27FC236}">
                <a16:creationId xmlns:a16="http://schemas.microsoft.com/office/drawing/2014/main" id="{CD50625D-D1D2-4BED-A57E-AF2558964A5D}"/>
              </a:ext>
            </a:extLst>
          </p:cNvPr>
          <p:cNvSpPr>
            <a:spLocks noGrp="1"/>
          </p:cNvSpPr>
          <p:nvPr>
            <p:ph type="body" idx="15"/>
          </p:nvPr>
        </p:nvSpPr>
        <p:spPr>
          <a:xfrm>
            <a:off x="5650343" y="2111465"/>
            <a:ext cx="2269875" cy="428265"/>
          </a:xfrm>
        </p:spPr>
        <p:txBody>
          <a:bodyPr>
            <a:noAutofit/>
          </a:bodyPr>
          <a:lstStyle>
            <a:lvl1pPr marL="0" indent="0" algn="l">
              <a:buNone/>
              <a:defRPr sz="14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79B24D4A-24D4-4C19-B8E4-B7B34D055A22}"/>
              </a:ext>
            </a:extLst>
          </p:cNvPr>
          <p:cNvSpPr>
            <a:spLocks noGrp="1"/>
          </p:cNvSpPr>
          <p:nvPr>
            <p:ph type="body" idx="16"/>
          </p:nvPr>
        </p:nvSpPr>
        <p:spPr>
          <a:xfrm>
            <a:off x="5650343" y="1691487"/>
            <a:ext cx="2550242" cy="392482"/>
          </a:xfrm>
        </p:spPr>
        <p:txBody>
          <a:bodyPr>
            <a:noAutofit/>
          </a:bodyPr>
          <a:lstStyle>
            <a:lvl1pPr marL="0" indent="0" algn="l">
              <a:buNone/>
              <a:defRPr sz="2500">
                <a:solidFill>
                  <a:schemeClr val="tx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0" name="Text Placeholder 2">
            <a:extLst>
              <a:ext uri="{FF2B5EF4-FFF2-40B4-BE49-F238E27FC236}">
                <a16:creationId xmlns:a16="http://schemas.microsoft.com/office/drawing/2014/main" id="{AF97CD13-C2D8-4DF9-B701-0C88073DB5E7}"/>
              </a:ext>
            </a:extLst>
          </p:cNvPr>
          <p:cNvSpPr>
            <a:spLocks noGrp="1"/>
          </p:cNvSpPr>
          <p:nvPr>
            <p:ph type="body" idx="17"/>
          </p:nvPr>
        </p:nvSpPr>
        <p:spPr>
          <a:xfrm>
            <a:off x="4756761" y="1571402"/>
            <a:ext cx="889474" cy="637444"/>
          </a:xfrm>
        </p:spPr>
        <p:txBody>
          <a:bodyPr>
            <a:noAutofit/>
          </a:bodyPr>
          <a:lstStyle>
            <a:lvl1pPr marL="0" indent="0" algn="ctr">
              <a:buNone/>
              <a:defRPr sz="4000">
                <a:solidFill>
                  <a:schemeClr val="accent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1" name="Text Placeholder 2">
            <a:extLst>
              <a:ext uri="{FF2B5EF4-FFF2-40B4-BE49-F238E27FC236}">
                <a16:creationId xmlns:a16="http://schemas.microsoft.com/office/drawing/2014/main" id="{4529610B-4413-481B-B9E0-8FEBA647F1CE}"/>
              </a:ext>
            </a:extLst>
          </p:cNvPr>
          <p:cNvSpPr>
            <a:spLocks noGrp="1"/>
          </p:cNvSpPr>
          <p:nvPr>
            <p:ph type="body" idx="18"/>
          </p:nvPr>
        </p:nvSpPr>
        <p:spPr>
          <a:xfrm>
            <a:off x="5650341" y="3573943"/>
            <a:ext cx="2269875" cy="446954"/>
          </a:xfrm>
        </p:spPr>
        <p:txBody>
          <a:bodyPr>
            <a:normAutofit/>
          </a:bodyPr>
          <a:lstStyle>
            <a:lvl1pPr marL="0" indent="0" algn="l">
              <a:buNone/>
              <a:defRPr sz="14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2" name="Text Placeholder 2">
            <a:extLst>
              <a:ext uri="{FF2B5EF4-FFF2-40B4-BE49-F238E27FC236}">
                <a16:creationId xmlns:a16="http://schemas.microsoft.com/office/drawing/2014/main" id="{79E34447-83CD-4552-9429-F4C44AEEADE0}"/>
              </a:ext>
            </a:extLst>
          </p:cNvPr>
          <p:cNvSpPr>
            <a:spLocks noGrp="1"/>
          </p:cNvSpPr>
          <p:nvPr>
            <p:ph type="body" idx="19"/>
          </p:nvPr>
        </p:nvSpPr>
        <p:spPr>
          <a:xfrm>
            <a:off x="5650341" y="3160835"/>
            <a:ext cx="2550242" cy="392482"/>
          </a:xfrm>
        </p:spPr>
        <p:txBody>
          <a:bodyPr>
            <a:noAutofit/>
          </a:bodyPr>
          <a:lstStyle>
            <a:lvl1pPr marL="0" indent="0" algn="l">
              <a:buNone/>
              <a:defRPr sz="2500">
                <a:solidFill>
                  <a:schemeClr val="tx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3" name="Text Placeholder 2">
            <a:extLst>
              <a:ext uri="{FF2B5EF4-FFF2-40B4-BE49-F238E27FC236}">
                <a16:creationId xmlns:a16="http://schemas.microsoft.com/office/drawing/2014/main" id="{2D68B7FF-8382-40DA-B2CD-B737321134AF}"/>
              </a:ext>
            </a:extLst>
          </p:cNvPr>
          <p:cNvSpPr>
            <a:spLocks noGrp="1"/>
          </p:cNvSpPr>
          <p:nvPr>
            <p:ph type="body" idx="20"/>
          </p:nvPr>
        </p:nvSpPr>
        <p:spPr>
          <a:xfrm>
            <a:off x="4756759" y="3033875"/>
            <a:ext cx="889474" cy="637444"/>
          </a:xfrm>
        </p:spPr>
        <p:txBody>
          <a:bodyPr>
            <a:noAutofit/>
          </a:bodyPr>
          <a:lstStyle>
            <a:lvl1pPr marL="0" indent="0" algn="ctr">
              <a:buNone/>
              <a:defRPr sz="4000">
                <a:solidFill>
                  <a:schemeClr val="accent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4" name="Text Placeholder 2">
            <a:extLst>
              <a:ext uri="{FF2B5EF4-FFF2-40B4-BE49-F238E27FC236}">
                <a16:creationId xmlns:a16="http://schemas.microsoft.com/office/drawing/2014/main" id="{C1443ACC-3C2E-43B1-9C41-F1B650BA568E}"/>
              </a:ext>
            </a:extLst>
          </p:cNvPr>
          <p:cNvSpPr>
            <a:spLocks noGrp="1"/>
          </p:cNvSpPr>
          <p:nvPr>
            <p:ph type="body" idx="21"/>
          </p:nvPr>
        </p:nvSpPr>
        <p:spPr>
          <a:xfrm>
            <a:off x="1878441" y="3573943"/>
            <a:ext cx="2269875" cy="446954"/>
          </a:xfrm>
        </p:spPr>
        <p:txBody>
          <a:bodyPr>
            <a:noAutofit/>
          </a:bodyPr>
          <a:lstStyle>
            <a:lvl1pPr marL="0" indent="0" algn="l">
              <a:buNone/>
              <a:defRPr sz="14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5" name="Text Placeholder 2">
            <a:extLst>
              <a:ext uri="{FF2B5EF4-FFF2-40B4-BE49-F238E27FC236}">
                <a16:creationId xmlns:a16="http://schemas.microsoft.com/office/drawing/2014/main" id="{B307829D-4950-496A-B2D0-D6A3A027FF4A}"/>
              </a:ext>
            </a:extLst>
          </p:cNvPr>
          <p:cNvSpPr>
            <a:spLocks noGrp="1"/>
          </p:cNvSpPr>
          <p:nvPr>
            <p:ph type="body" idx="22"/>
          </p:nvPr>
        </p:nvSpPr>
        <p:spPr>
          <a:xfrm>
            <a:off x="1878441" y="3160835"/>
            <a:ext cx="2550242" cy="392482"/>
          </a:xfrm>
        </p:spPr>
        <p:txBody>
          <a:bodyPr>
            <a:noAutofit/>
          </a:bodyPr>
          <a:lstStyle>
            <a:lvl1pPr marL="0" indent="0" algn="l">
              <a:buNone/>
              <a:defRPr sz="2500">
                <a:solidFill>
                  <a:schemeClr val="tx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6" name="Text Placeholder 2">
            <a:extLst>
              <a:ext uri="{FF2B5EF4-FFF2-40B4-BE49-F238E27FC236}">
                <a16:creationId xmlns:a16="http://schemas.microsoft.com/office/drawing/2014/main" id="{0A44834D-2338-486D-8D4E-217E192CEA8D}"/>
              </a:ext>
            </a:extLst>
          </p:cNvPr>
          <p:cNvSpPr>
            <a:spLocks noGrp="1"/>
          </p:cNvSpPr>
          <p:nvPr>
            <p:ph type="body" idx="23"/>
          </p:nvPr>
        </p:nvSpPr>
        <p:spPr>
          <a:xfrm>
            <a:off x="981027" y="3032693"/>
            <a:ext cx="889474" cy="637443"/>
          </a:xfrm>
        </p:spPr>
        <p:txBody>
          <a:bodyPr>
            <a:noAutofit/>
          </a:bodyPr>
          <a:lstStyle>
            <a:lvl1pPr marL="0" indent="0" algn="ctr">
              <a:buNone/>
              <a:defRPr sz="4000">
                <a:solidFill>
                  <a:schemeClr val="accent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841371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hanks">
    <p:spTree>
      <p:nvGrpSpPr>
        <p:cNvPr id="1" name=""/>
        <p:cNvGrpSpPr/>
        <p:nvPr/>
      </p:nvGrpSpPr>
      <p:grpSpPr>
        <a:xfrm>
          <a:off x="0" y="0"/>
          <a:ext cx="0" cy="0"/>
          <a:chOff x="0" y="0"/>
          <a:chExt cx="0" cy="0"/>
        </a:xfrm>
      </p:grpSpPr>
      <p:pic>
        <p:nvPicPr>
          <p:cNvPr id="10" name="Gráfico 9">
            <a:extLst>
              <a:ext uri="{FF2B5EF4-FFF2-40B4-BE49-F238E27FC236}">
                <a16:creationId xmlns:a16="http://schemas.microsoft.com/office/drawing/2014/main" id="{4DDF02E6-E309-B733-362B-30954F7B57D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82426" y="3336456"/>
            <a:ext cx="1323295" cy="1360274"/>
          </a:xfrm>
          <a:prstGeom prst="rect">
            <a:avLst/>
          </a:prstGeom>
        </p:spPr>
      </p:pic>
      <p:pic>
        <p:nvPicPr>
          <p:cNvPr id="11" name="Gráfico 10">
            <a:extLst>
              <a:ext uri="{FF2B5EF4-FFF2-40B4-BE49-F238E27FC236}">
                <a16:creationId xmlns:a16="http://schemas.microsoft.com/office/drawing/2014/main" id="{87BFD0D8-2E45-7A45-B743-2C39F7D72DD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974" y="603815"/>
            <a:ext cx="1694690" cy="1742047"/>
          </a:xfrm>
          <a:prstGeom prst="rect">
            <a:avLst/>
          </a:prstGeom>
        </p:spPr>
      </p:pic>
      <p:sp>
        <p:nvSpPr>
          <p:cNvPr id="12" name="Google Shape;135;p24">
            <a:extLst>
              <a:ext uri="{FF2B5EF4-FFF2-40B4-BE49-F238E27FC236}">
                <a16:creationId xmlns:a16="http://schemas.microsoft.com/office/drawing/2014/main" id="{CE0AB4B6-FFFD-5405-5CD6-D0E968BF6595}"/>
              </a:ext>
            </a:extLst>
          </p:cNvPr>
          <p:cNvSpPr txBox="1"/>
          <p:nvPr userDrawn="1"/>
        </p:nvSpPr>
        <p:spPr>
          <a:xfrm>
            <a:off x="2212650" y="3767519"/>
            <a:ext cx="4718700" cy="49814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b="1" dirty="0">
                <a:solidFill>
                  <a:schemeClr val="tx2"/>
                </a:solidFill>
                <a:latin typeface="+mn-lt"/>
                <a:ea typeface="Anaheim"/>
                <a:cs typeface="Anaheim"/>
                <a:sym typeface="Anaheim"/>
              </a:rPr>
              <a:t>CREDITS</a:t>
            </a:r>
            <a:r>
              <a:rPr lang="en" sz="1000" dirty="0">
                <a:solidFill>
                  <a:schemeClr val="tx2"/>
                </a:solidFill>
                <a:latin typeface="+mn-lt"/>
                <a:ea typeface="Anaheim"/>
                <a:cs typeface="Anaheim"/>
                <a:sym typeface="Anaheim"/>
              </a:rPr>
              <a:t>: This presentation template was created by </a:t>
            </a:r>
            <a:r>
              <a:rPr lang="en" sz="1000" b="1" dirty="0">
                <a:solidFill>
                  <a:schemeClr val="tx2"/>
                </a:solidFill>
                <a:uFill>
                  <a:noFill/>
                </a:uFill>
                <a:latin typeface="+mn-lt"/>
                <a:ea typeface="Anaheim"/>
                <a:cs typeface="Anaheim"/>
                <a:sym typeface="Anaheim"/>
                <a:hlinkClick r:id="rId4">
                  <a:extLst>
                    <a:ext uri="{A12FA001-AC4F-418D-AE19-62706E023703}">
                      <ahyp:hlinkClr xmlns:ahyp="http://schemas.microsoft.com/office/drawing/2018/hyperlinkcolor" val="tx"/>
                    </a:ext>
                  </a:extLst>
                </a:hlinkClick>
              </a:rPr>
              <a:t>Slidesgo</a:t>
            </a:r>
            <a:r>
              <a:rPr lang="en" sz="1000" dirty="0">
                <a:solidFill>
                  <a:schemeClr val="tx2"/>
                </a:solidFill>
                <a:latin typeface="+mn-lt"/>
                <a:ea typeface="Anaheim"/>
                <a:cs typeface="Anaheim"/>
                <a:sym typeface="Anaheim"/>
              </a:rPr>
              <a:t>, and includes icons by </a:t>
            </a:r>
            <a:r>
              <a:rPr lang="en" sz="1000" b="1" dirty="0">
                <a:solidFill>
                  <a:schemeClr val="tx2"/>
                </a:solidFill>
                <a:uFill>
                  <a:noFill/>
                </a:uFill>
                <a:latin typeface="+mn-lt"/>
                <a:ea typeface="Anaheim"/>
                <a:cs typeface="Anaheim"/>
                <a:sym typeface="Anaheim"/>
                <a:hlinkClick r:id="rId5">
                  <a:extLst>
                    <a:ext uri="{A12FA001-AC4F-418D-AE19-62706E023703}">
                      <ahyp:hlinkClr xmlns:ahyp="http://schemas.microsoft.com/office/drawing/2018/hyperlinkcolor" val="tx"/>
                    </a:ext>
                  </a:extLst>
                </a:hlinkClick>
              </a:rPr>
              <a:t>Flaticon</a:t>
            </a:r>
            <a:r>
              <a:rPr lang="en" sz="1000" dirty="0">
                <a:solidFill>
                  <a:schemeClr val="tx2"/>
                </a:solidFill>
                <a:latin typeface="+mn-lt"/>
                <a:ea typeface="Anaheim"/>
                <a:cs typeface="Anaheim"/>
                <a:sym typeface="Anaheim"/>
              </a:rPr>
              <a:t>, and infographics &amp; images by </a:t>
            </a:r>
            <a:r>
              <a:rPr lang="en" sz="1000" b="1" dirty="0">
                <a:solidFill>
                  <a:schemeClr val="tx2"/>
                </a:solidFill>
                <a:uFill>
                  <a:noFill/>
                </a:uFill>
                <a:latin typeface="+mn-lt"/>
                <a:ea typeface="Anaheim"/>
                <a:cs typeface="Anaheim"/>
                <a:sym typeface="Anaheim"/>
                <a:hlinkClick r:id="rId6">
                  <a:extLst>
                    <a:ext uri="{A12FA001-AC4F-418D-AE19-62706E023703}">
                      <ahyp:hlinkClr xmlns:ahyp="http://schemas.microsoft.com/office/drawing/2018/hyperlinkcolor" val="tx"/>
                    </a:ext>
                  </a:extLst>
                </a:hlinkClick>
              </a:rPr>
              <a:t>Freepik</a:t>
            </a:r>
            <a:endParaRPr sz="1000" b="1" dirty="0">
              <a:solidFill>
                <a:schemeClr val="tx2"/>
              </a:solidFill>
              <a:latin typeface="+mn-lt"/>
              <a:ea typeface="Anaheim"/>
              <a:cs typeface="Anaheim"/>
              <a:sym typeface="Anaheim"/>
            </a:endParaRPr>
          </a:p>
        </p:txBody>
      </p:sp>
      <p:sp>
        <p:nvSpPr>
          <p:cNvPr id="13" name="Diagrama de flujo: entrada manual 12">
            <a:extLst>
              <a:ext uri="{FF2B5EF4-FFF2-40B4-BE49-F238E27FC236}">
                <a16:creationId xmlns:a16="http://schemas.microsoft.com/office/drawing/2014/main" id="{86CBBA36-530E-8EB9-9281-2024429F682B}"/>
              </a:ext>
            </a:extLst>
          </p:cNvPr>
          <p:cNvSpPr/>
          <p:nvPr userDrawn="1"/>
        </p:nvSpPr>
        <p:spPr>
          <a:xfrm rot="10800000" flipH="1">
            <a:off x="7688223" y="2703"/>
            <a:ext cx="1456209" cy="4081402"/>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riángulo rectángulo 13">
            <a:extLst>
              <a:ext uri="{FF2B5EF4-FFF2-40B4-BE49-F238E27FC236}">
                <a16:creationId xmlns:a16="http://schemas.microsoft.com/office/drawing/2014/main" id="{7945AB1A-F4CD-E540-09A3-11278F268782}"/>
              </a:ext>
            </a:extLst>
          </p:cNvPr>
          <p:cNvSpPr/>
          <p:nvPr userDrawn="1"/>
        </p:nvSpPr>
        <p:spPr>
          <a:xfrm rot="5400000" flipH="1">
            <a:off x="-752102" y="2154072"/>
            <a:ext cx="3742497" cy="2236360"/>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00A5C77C-9605-4FAE-AC0A-22A7D3427836}"/>
              </a:ext>
            </a:extLst>
          </p:cNvPr>
          <p:cNvSpPr>
            <a:spLocks noGrp="1"/>
          </p:cNvSpPr>
          <p:nvPr>
            <p:ph type="title"/>
          </p:nvPr>
        </p:nvSpPr>
        <p:spPr>
          <a:xfrm>
            <a:off x="1739423" y="552451"/>
            <a:ext cx="5665154" cy="912327"/>
          </a:xfrm>
        </p:spPr>
        <p:txBody>
          <a:bodyPr>
            <a:noAutofit/>
          </a:bodyPr>
          <a:lstStyle>
            <a:lvl1pPr algn="ctr">
              <a:defRPr sz="7200"/>
            </a:lvl1pPr>
          </a:lstStyle>
          <a:p>
            <a:r>
              <a:rPr lang="en-US" dirty="0"/>
              <a:t>Click to edit Master title style</a:t>
            </a:r>
          </a:p>
        </p:txBody>
      </p:sp>
      <p:sp>
        <p:nvSpPr>
          <p:cNvPr id="7" name="Text Placeholder 3">
            <a:extLst>
              <a:ext uri="{FF2B5EF4-FFF2-40B4-BE49-F238E27FC236}">
                <a16:creationId xmlns:a16="http://schemas.microsoft.com/office/drawing/2014/main" id="{1E841DF3-0C34-48E1-B17F-1B859283C087}"/>
              </a:ext>
            </a:extLst>
          </p:cNvPr>
          <p:cNvSpPr>
            <a:spLocks noGrp="1"/>
          </p:cNvSpPr>
          <p:nvPr>
            <p:ph type="body" sz="half" idx="2"/>
          </p:nvPr>
        </p:nvSpPr>
        <p:spPr>
          <a:xfrm>
            <a:off x="2894985" y="1628483"/>
            <a:ext cx="3354030" cy="1358063"/>
          </a:xfrm>
        </p:spPr>
        <p:txBody>
          <a:bodyPr>
            <a:normAutofit/>
          </a:bodyPr>
          <a:lstStyle>
            <a:lvl1pPr marL="0" indent="0" algn="ctr">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Tree>
    <p:extLst>
      <p:ext uri="{BB962C8B-B14F-4D97-AF65-F5344CB8AC3E}">
        <p14:creationId xmlns:p14="http://schemas.microsoft.com/office/powerpoint/2010/main" val="3285019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9" name="Gráfico 8">
            <a:extLst>
              <a:ext uri="{FF2B5EF4-FFF2-40B4-BE49-F238E27FC236}">
                <a16:creationId xmlns:a16="http://schemas.microsoft.com/office/drawing/2014/main" id="{68729362-B699-5D47-E148-7CD3500072A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4693" y="3356646"/>
            <a:ext cx="1323295" cy="1360274"/>
          </a:xfrm>
          <a:prstGeom prst="rect">
            <a:avLst/>
          </a:prstGeom>
        </p:spPr>
      </p:pic>
      <p:pic>
        <p:nvPicPr>
          <p:cNvPr id="10" name="Gráfico 9">
            <a:extLst>
              <a:ext uri="{FF2B5EF4-FFF2-40B4-BE49-F238E27FC236}">
                <a16:creationId xmlns:a16="http://schemas.microsoft.com/office/drawing/2014/main" id="{531894BA-BA80-C526-F82D-F179680EDEC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3129" y="957392"/>
            <a:ext cx="1694690" cy="1742047"/>
          </a:xfrm>
          <a:prstGeom prst="rect">
            <a:avLst/>
          </a:prstGeom>
        </p:spPr>
      </p:pic>
      <p:sp>
        <p:nvSpPr>
          <p:cNvPr id="11" name="Triángulo rectángulo 10">
            <a:extLst>
              <a:ext uri="{FF2B5EF4-FFF2-40B4-BE49-F238E27FC236}">
                <a16:creationId xmlns:a16="http://schemas.microsoft.com/office/drawing/2014/main" id="{5A9E743F-613B-5FA4-C8CD-ABFCDADB9D20}"/>
              </a:ext>
            </a:extLst>
          </p:cNvPr>
          <p:cNvSpPr/>
          <p:nvPr userDrawn="1"/>
        </p:nvSpPr>
        <p:spPr>
          <a:xfrm rot="5400000">
            <a:off x="-755426" y="761611"/>
            <a:ext cx="3742497" cy="2236360"/>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Diagrama de flujo: entrada manual 11">
            <a:extLst>
              <a:ext uri="{FF2B5EF4-FFF2-40B4-BE49-F238E27FC236}">
                <a16:creationId xmlns:a16="http://schemas.microsoft.com/office/drawing/2014/main" id="{C771E3D8-D68C-18CA-B5F0-9EA2CE7741D0}"/>
              </a:ext>
            </a:extLst>
          </p:cNvPr>
          <p:cNvSpPr/>
          <p:nvPr userDrawn="1"/>
        </p:nvSpPr>
        <p:spPr>
          <a:xfrm rot="10800000" flipH="1" flipV="1">
            <a:off x="7263015" y="1062098"/>
            <a:ext cx="1880985" cy="4081402"/>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p:cNvSpPr>
            <a:spLocks noGrp="1"/>
          </p:cNvSpPr>
          <p:nvPr>
            <p:ph type="title"/>
          </p:nvPr>
        </p:nvSpPr>
        <p:spPr>
          <a:xfrm>
            <a:off x="723900" y="1956201"/>
            <a:ext cx="7696200" cy="1671744"/>
          </a:xfrm>
        </p:spPr>
        <p:txBody>
          <a:bodyPr anchor="b">
            <a:noAutofit/>
          </a:bodyPr>
          <a:lstStyle>
            <a:lvl1pPr algn="ctr">
              <a:defRPr sz="5000"/>
            </a:lvl1pPr>
          </a:lstStyle>
          <a:p>
            <a:r>
              <a:rPr lang="en-US" dirty="0"/>
              <a:t>Click to edit Master title style</a:t>
            </a:r>
          </a:p>
        </p:txBody>
      </p:sp>
      <p:sp>
        <p:nvSpPr>
          <p:cNvPr id="3" name="Text Placeholder 2"/>
          <p:cNvSpPr>
            <a:spLocks noGrp="1"/>
          </p:cNvSpPr>
          <p:nvPr>
            <p:ph type="body" idx="1"/>
          </p:nvPr>
        </p:nvSpPr>
        <p:spPr>
          <a:xfrm>
            <a:off x="3203839" y="3636975"/>
            <a:ext cx="2626320" cy="519209"/>
          </a:xfrm>
        </p:spPr>
        <p:txBody>
          <a:bodyPr>
            <a:noAutofit/>
          </a:bodyPr>
          <a:lstStyle>
            <a:lvl1pPr marL="0" indent="0" algn="ctr">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8" name="Text Placeholder 2">
            <a:extLst>
              <a:ext uri="{FF2B5EF4-FFF2-40B4-BE49-F238E27FC236}">
                <a16:creationId xmlns:a16="http://schemas.microsoft.com/office/drawing/2014/main" id="{53FEA4E8-678D-4279-BA7C-4E624B9ABEBE}"/>
              </a:ext>
            </a:extLst>
          </p:cNvPr>
          <p:cNvSpPr>
            <a:spLocks noGrp="1"/>
          </p:cNvSpPr>
          <p:nvPr>
            <p:ph type="body" idx="10"/>
          </p:nvPr>
        </p:nvSpPr>
        <p:spPr>
          <a:xfrm>
            <a:off x="3822605" y="772522"/>
            <a:ext cx="1498790" cy="982154"/>
          </a:xfrm>
        </p:spPr>
        <p:txBody>
          <a:bodyPr>
            <a:noAutofit/>
          </a:bodyPr>
          <a:lstStyle>
            <a:lvl1pPr marL="0" indent="0" algn="ctr">
              <a:buNone/>
              <a:defRPr sz="7200">
                <a:solidFill>
                  <a:schemeClr val="accent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4539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body">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EA3A1F08-C75A-E91E-33B9-C5AABFF22851}"/>
              </a:ext>
            </a:extLst>
          </p:cNvPr>
          <p:cNvSpPr/>
          <p:nvPr userDrawn="1"/>
        </p:nvSpPr>
        <p:spPr>
          <a:xfrm rot="16200000">
            <a:off x="6369459" y="2368960"/>
            <a:ext cx="2002097" cy="3546984"/>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Gráfico 3">
            <a:extLst>
              <a:ext uri="{FF2B5EF4-FFF2-40B4-BE49-F238E27FC236}">
                <a16:creationId xmlns:a16="http://schemas.microsoft.com/office/drawing/2014/main" id="{D781046C-4BDB-EB08-6E71-CB72F5FBB9D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8383" y="3394301"/>
            <a:ext cx="1455625" cy="1496301"/>
          </a:xfrm>
          <a:prstGeom prst="rect">
            <a:avLst/>
          </a:prstGeom>
        </p:spPr>
      </p:pic>
      <p:pic>
        <p:nvPicPr>
          <p:cNvPr id="5" name="Gráfico 4">
            <a:extLst>
              <a:ext uri="{FF2B5EF4-FFF2-40B4-BE49-F238E27FC236}">
                <a16:creationId xmlns:a16="http://schemas.microsoft.com/office/drawing/2014/main" id="{D4CCCA93-67C9-5993-6425-8CEC67A2C56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10769" y="491778"/>
            <a:ext cx="1825197" cy="1876201"/>
          </a:xfrm>
          <a:prstGeom prst="rect">
            <a:avLst/>
          </a:prstGeom>
        </p:spPr>
      </p:pic>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marL="0" indent="0">
              <a:buNone/>
              <a:defRPr sz="1400">
                <a:solidFill>
                  <a:schemeClr val="tx2"/>
                </a:solidFill>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2226595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
        <p:cNvGrpSpPr/>
        <p:nvPr/>
      </p:nvGrpSpPr>
      <p:grpSpPr>
        <a:xfrm>
          <a:off x="0" y="0"/>
          <a:ext cx="0" cy="0"/>
          <a:chOff x="0" y="0"/>
          <a:chExt cx="0" cy="0"/>
        </a:xfrm>
      </p:grpSpPr>
      <p:pic>
        <p:nvPicPr>
          <p:cNvPr id="16" name="Gráfico 15">
            <a:extLst>
              <a:ext uri="{FF2B5EF4-FFF2-40B4-BE49-F238E27FC236}">
                <a16:creationId xmlns:a16="http://schemas.microsoft.com/office/drawing/2014/main" id="{9BF5A752-D16D-6629-1180-FEDADFB7FD2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031" y="2996729"/>
            <a:ext cx="1323295" cy="1360274"/>
          </a:xfrm>
          <a:prstGeom prst="rect">
            <a:avLst/>
          </a:prstGeom>
        </p:spPr>
      </p:pic>
      <p:pic>
        <p:nvPicPr>
          <p:cNvPr id="17" name="Gráfico 16">
            <a:extLst>
              <a:ext uri="{FF2B5EF4-FFF2-40B4-BE49-F238E27FC236}">
                <a16:creationId xmlns:a16="http://schemas.microsoft.com/office/drawing/2014/main" id="{746A655B-FAE7-8736-5755-FAEC3478C3B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4234" y="610861"/>
            <a:ext cx="1694690" cy="1742047"/>
          </a:xfrm>
          <a:prstGeom prst="rect">
            <a:avLst/>
          </a:prstGeom>
        </p:spPr>
      </p:pic>
      <p:sp>
        <p:nvSpPr>
          <p:cNvPr id="18" name="Diagrama de flujo: entrada manual 17">
            <a:extLst>
              <a:ext uri="{FF2B5EF4-FFF2-40B4-BE49-F238E27FC236}">
                <a16:creationId xmlns:a16="http://schemas.microsoft.com/office/drawing/2014/main" id="{0C160CA8-10F2-F4CD-9D97-8A59908DC224}"/>
              </a:ext>
            </a:extLst>
          </p:cNvPr>
          <p:cNvSpPr/>
          <p:nvPr userDrawn="1"/>
        </p:nvSpPr>
        <p:spPr>
          <a:xfrm rot="16200000" flipH="1">
            <a:off x="5201116" y="1200109"/>
            <a:ext cx="1189350" cy="6694629"/>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ontent Placeholder 2"/>
          <p:cNvSpPr>
            <a:spLocks noGrp="1"/>
          </p:cNvSpPr>
          <p:nvPr>
            <p:ph sz="half" idx="1"/>
          </p:nvPr>
        </p:nvSpPr>
        <p:spPr>
          <a:xfrm>
            <a:off x="1164514" y="2823700"/>
            <a:ext cx="2771770" cy="987021"/>
          </a:xfrm>
        </p:spPr>
        <p:txBody>
          <a:bodyPr>
            <a:noAutofit/>
          </a:bodyPr>
          <a:lstStyle>
            <a:lvl1pPr marL="0" indent="0" algn="ctr">
              <a:buNone/>
              <a:defRPr sz="1400">
                <a:solidFill>
                  <a:schemeClr val="tx2"/>
                </a:solidFill>
              </a:defRPr>
            </a:lvl1pPr>
            <a:lvl2pPr algn="ctr">
              <a:defRPr sz="1400">
                <a:solidFill>
                  <a:schemeClr val="tx2"/>
                </a:solidFill>
              </a:defRPr>
            </a:lvl2pPr>
            <a:lvl3pPr algn="ctr">
              <a:defRPr sz="1400">
                <a:solidFill>
                  <a:schemeClr val="tx2"/>
                </a:solidFill>
              </a:defRPr>
            </a:lvl3pPr>
            <a:lvl4pPr algn="ctr">
              <a:defRPr sz="1400">
                <a:solidFill>
                  <a:schemeClr val="tx2"/>
                </a:solidFill>
              </a:defRPr>
            </a:lvl4pPr>
            <a:lvl5pPr algn="ctr">
              <a:defRPr sz="1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195741" y="2826453"/>
            <a:ext cx="2771770" cy="987023"/>
          </a:xfrm>
        </p:spPr>
        <p:txBody>
          <a:bodyPr>
            <a:noAutofit/>
          </a:bodyPr>
          <a:lstStyle>
            <a:lvl1pPr marL="0" indent="0" algn="ctr">
              <a:buNone/>
              <a:defRPr sz="1400">
                <a:solidFill>
                  <a:schemeClr val="tx2"/>
                </a:solidFill>
              </a:defRPr>
            </a:lvl1pPr>
            <a:lvl2pPr algn="ctr">
              <a:defRPr sz="1400">
                <a:solidFill>
                  <a:schemeClr val="tx2"/>
                </a:solidFill>
              </a:defRPr>
            </a:lvl2pPr>
            <a:lvl3pPr algn="ctr">
              <a:defRPr sz="1400">
                <a:solidFill>
                  <a:schemeClr val="tx2"/>
                </a:solidFill>
              </a:defRPr>
            </a:lvl3pPr>
            <a:lvl4pPr algn="ctr">
              <a:defRPr sz="1400">
                <a:solidFill>
                  <a:schemeClr val="tx2"/>
                </a:solidFill>
              </a:defRPr>
            </a:lvl4pPr>
            <a:lvl5pPr algn="ctr">
              <a:defRPr sz="1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647D2E8C-1B66-4B58-9E61-419F96DF96F9}"/>
              </a:ext>
            </a:extLst>
          </p:cNvPr>
          <p:cNvSpPr>
            <a:spLocks noGrp="1"/>
          </p:cNvSpPr>
          <p:nvPr>
            <p:ph type="title"/>
          </p:nvPr>
        </p:nvSpPr>
        <p:spPr/>
        <p:txBody>
          <a:bodyPr/>
          <a:lstStyle>
            <a:lvl1pPr algn="ctr">
              <a:defRPr/>
            </a:lvl1pPr>
          </a:lstStyle>
          <a:p>
            <a:r>
              <a:rPr lang="en-US" dirty="0"/>
              <a:t>Click to edit Master title style</a:t>
            </a:r>
          </a:p>
        </p:txBody>
      </p:sp>
      <p:sp>
        <p:nvSpPr>
          <p:cNvPr id="9" name="Text Placeholder 2">
            <a:extLst>
              <a:ext uri="{FF2B5EF4-FFF2-40B4-BE49-F238E27FC236}">
                <a16:creationId xmlns:a16="http://schemas.microsoft.com/office/drawing/2014/main" id="{157D406E-515A-4F43-9A01-A05A4C6D1924}"/>
              </a:ext>
            </a:extLst>
          </p:cNvPr>
          <p:cNvSpPr>
            <a:spLocks noGrp="1"/>
          </p:cNvSpPr>
          <p:nvPr>
            <p:ph type="body" idx="14"/>
          </p:nvPr>
        </p:nvSpPr>
        <p:spPr>
          <a:xfrm>
            <a:off x="1162828" y="2357514"/>
            <a:ext cx="2785432" cy="405959"/>
          </a:xfrm>
        </p:spPr>
        <p:txBody>
          <a:bodyPr>
            <a:noAutofit/>
          </a:bodyPr>
          <a:lstStyle>
            <a:lvl1pPr marL="0" indent="0" algn="ctr">
              <a:buNone/>
              <a:defRPr sz="2500">
                <a:solidFill>
                  <a:schemeClr val="tx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0" name="Text Placeholder 2">
            <a:extLst>
              <a:ext uri="{FF2B5EF4-FFF2-40B4-BE49-F238E27FC236}">
                <a16:creationId xmlns:a16="http://schemas.microsoft.com/office/drawing/2014/main" id="{65C9BD97-A085-490E-8875-69685121698A}"/>
              </a:ext>
            </a:extLst>
          </p:cNvPr>
          <p:cNvSpPr>
            <a:spLocks noGrp="1"/>
          </p:cNvSpPr>
          <p:nvPr>
            <p:ph type="body" idx="17"/>
          </p:nvPr>
        </p:nvSpPr>
        <p:spPr>
          <a:xfrm>
            <a:off x="5195741" y="2357514"/>
            <a:ext cx="2783745" cy="405959"/>
          </a:xfrm>
        </p:spPr>
        <p:txBody>
          <a:bodyPr>
            <a:noAutofit/>
          </a:bodyPr>
          <a:lstStyle>
            <a:lvl1pPr marL="0" indent="0" algn="ctr">
              <a:buNone/>
              <a:defRPr sz="2500">
                <a:solidFill>
                  <a:schemeClr val="tx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02294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0547CF66-1F17-D304-29E2-CB600AFDEC2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4181" y="724882"/>
            <a:ext cx="1455625" cy="1496301"/>
          </a:xfrm>
          <a:prstGeom prst="rect">
            <a:avLst/>
          </a:prstGeom>
        </p:spPr>
      </p:pic>
      <p:pic>
        <p:nvPicPr>
          <p:cNvPr id="4" name="Gráfico 3">
            <a:extLst>
              <a:ext uri="{FF2B5EF4-FFF2-40B4-BE49-F238E27FC236}">
                <a16:creationId xmlns:a16="http://schemas.microsoft.com/office/drawing/2014/main" id="{55DF8750-8AEB-2D27-3C57-F33CF87BA07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37997" y="2941119"/>
            <a:ext cx="1825197" cy="1876201"/>
          </a:xfrm>
          <a:prstGeom prst="rect">
            <a:avLst/>
          </a:prstGeom>
        </p:spPr>
      </p:pic>
      <p:sp>
        <p:nvSpPr>
          <p:cNvPr id="5" name="Triángulo rectángulo 4">
            <a:extLst>
              <a:ext uri="{FF2B5EF4-FFF2-40B4-BE49-F238E27FC236}">
                <a16:creationId xmlns:a16="http://schemas.microsoft.com/office/drawing/2014/main" id="{F8A48AFF-BD94-B02C-9B61-22EA6B5CB9E9}"/>
              </a:ext>
            </a:extLst>
          </p:cNvPr>
          <p:cNvSpPr/>
          <p:nvPr userDrawn="1"/>
        </p:nvSpPr>
        <p:spPr>
          <a:xfrm rot="5400000">
            <a:off x="-753677" y="753068"/>
            <a:ext cx="3742497" cy="2236360"/>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Diagrama de flujo: entrada manual 5">
            <a:extLst>
              <a:ext uri="{FF2B5EF4-FFF2-40B4-BE49-F238E27FC236}">
                <a16:creationId xmlns:a16="http://schemas.microsoft.com/office/drawing/2014/main" id="{9FACA55F-025F-2BD6-3C60-18862CD49A93}"/>
              </a:ext>
            </a:extLst>
          </p:cNvPr>
          <p:cNvSpPr/>
          <p:nvPr userDrawn="1"/>
        </p:nvSpPr>
        <p:spPr>
          <a:xfrm rot="10800000" flipH="1">
            <a:off x="7952450" y="-6148"/>
            <a:ext cx="1189350" cy="4763113"/>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p:cNvSpPr>
            <a:spLocks noGrp="1"/>
          </p:cNvSpPr>
          <p:nvPr>
            <p:ph type="title"/>
          </p:nvPr>
        </p:nvSpPr>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1896818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iagrama de flujo: entrada manual 2">
            <a:extLst>
              <a:ext uri="{FF2B5EF4-FFF2-40B4-BE49-F238E27FC236}">
                <a16:creationId xmlns:a16="http://schemas.microsoft.com/office/drawing/2014/main" id="{C4F8832E-74FC-1C95-8A87-7999085512D8}"/>
              </a:ext>
            </a:extLst>
          </p:cNvPr>
          <p:cNvSpPr/>
          <p:nvPr userDrawn="1"/>
        </p:nvSpPr>
        <p:spPr>
          <a:xfrm rot="5400000">
            <a:off x="2745019" y="1208136"/>
            <a:ext cx="1189350" cy="6694629"/>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Gráfico 3">
            <a:extLst>
              <a:ext uri="{FF2B5EF4-FFF2-40B4-BE49-F238E27FC236}">
                <a16:creationId xmlns:a16="http://schemas.microsoft.com/office/drawing/2014/main" id="{474F8D14-AB8E-5999-B1CC-F1E3BF2242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21233" y="3061903"/>
            <a:ext cx="1323295" cy="1360274"/>
          </a:xfrm>
          <a:prstGeom prst="rect">
            <a:avLst/>
          </a:prstGeom>
        </p:spPr>
      </p:pic>
      <p:pic>
        <p:nvPicPr>
          <p:cNvPr id="5" name="Gráfico 4">
            <a:extLst>
              <a:ext uri="{FF2B5EF4-FFF2-40B4-BE49-F238E27FC236}">
                <a16:creationId xmlns:a16="http://schemas.microsoft.com/office/drawing/2014/main" id="{1C47FFB1-D4A6-C3B6-E0D3-DD484DF81AE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8225" y="731000"/>
            <a:ext cx="1694690" cy="1742047"/>
          </a:xfrm>
          <a:prstGeom prst="rect">
            <a:avLst/>
          </a:prstGeom>
        </p:spPr>
      </p:pic>
      <p:grpSp>
        <p:nvGrpSpPr>
          <p:cNvPr id="6" name="Grupo 5">
            <a:extLst>
              <a:ext uri="{FF2B5EF4-FFF2-40B4-BE49-F238E27FC236}">
                <a16:creationId xmlns:a16="http://schemas.microsoft.com/office/drawing/2014/main" id="{6D3423FD-5401-4143-EA10-4D650AA6436C}"/>
              </a:ext>
            </a:extLst>
          </p:cNvPr>
          <p:cNvGrpSpPr/>
          <p:nvPr userDrawn="1"/>
        </p:nvGrpSpPr>
        <p:grpSpPr>
          <a:xfrm>
            <a:off x="7369242" y="1249751"/>
            <a:ext cx="1520148" cy="528073"/>
            <a:chOff x="1933859" y="1098243"/>
            <a:chExt cx="1743090" cy="605519"/>
          </a:xfrm>
          <a:solidFill>
            <a:schemeClr val="accent2"/>
          </a:solidFill>
        </p:grpSpPr>
        <p:sp>
          <p:nvSpPr>
            <p:cNvPr id="7" name="Triángulo isósceles 6">
              <a:extLst>
                <a:ext uri="{FF2B5EF4-FFF2-40B4-BE49-F238E27FC236}">
                  <a16:creationId xmlns:a16="http://schemas.microsoft.com/office/drawing/2014/main" id="{322419D1-D3FA-47A3-3DE9-90DA22F4ADA9}"/>
                </a:ext>
              </a:extLst>
            </p:cNvPr>
            <p:cNvSpPr/>
            <p:nvPr/>
          </p:nvSpPr>
          <p:spPr>
            <a:xfrm rot="5400000">
              <a:off x="1892099"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riángulo isósceles 7">
              <a:extLst>
                <a:ext uri="{FF2B5EF4-FFF2-40B4-BE49-F238E27FC236}">
                  <a16:creationId xmlns:a16="http://schemas.microsoft.com/office/drawing/2014/main" id="{E7648C0E-26D9-43E3-31C5-4B68690F3D76}"/>
                </a:ext>
              </a:extLst>
            </p:cNvPr>
            <p:cNvSpPr/>
            <p:nvPr/>
          </p:nvSpPr>
          <p:spPr>
            <a:xfrm rot="5400000">
              <a:off x="2502545"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riángulo isósceles 8">
              <a:extLst>
                <a:ext uri="{FF2B5EF4-FFF2-40B4-BE49-F238E27FC236}">
                  <a16:creationId xmlns:a16="http://schemas.microsoft.com/office/drawing/2014/main" id="{DE50CF0C-2E9B-19CA-AF3C-0B5B08077747}"/>
                </a:ext>
              </a:extLst>
            </p:cNvPr>
            <p:cNvSpPr/>
            <p:nvPr/>
          </p:nvSpPr>
          <p:spPr>
            <a:xfrm rot="5400000">
              <a:off x="3113190"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 name="Title 1"/>
          <p:cNvSpPr>
            <a:spLocks noGrp="1"/>
          </p:cNvSpPr>
          <p:nvPr>
            <p:ph type="title"/>
          </p:nvPr>
        </p:nvSpPr>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3074873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0A031AF-35D0-7BBF-08A2-46DD9CE8F2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490" y="674943"/>
            <a:ext cx="1694690" cy="1742047"/>
          </a:xfrm>
          <a:prstGeom prst="rect">
            <a:avLst/>
          </a:prstGeom>
        </p:spPr>
      </p:pic>
      <p:pic>
        <p:nvPicPr>
          <p:cNvPr id="4" name="Gráfico 3">
            <a:extLst>
              <a:ext uri="{FF2B5EF4-FFF2-40B4-BE49-F238E27FC236}">
                <a16:creationId xmlns:a16="http://schemas.microsoft.com/office/drawing/2014/main" id="{CABF5830-5F28-F6C2-531C-918FA44E2BF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62703" y="2276294"/>
            <a:ext cx="1455625" cy="1496301"/>
          </a:xfrm>
          <a:prstGeom prst="rect">
            <a:avLst/>
          </a:prstGeom>
        </p:spPr>
      </p:pic>
      <p:sp>
        <p:nvSpPr>
          <p:cNvPr id="5" name="Triángulo rectángulo 4">
            <a:extLst>
              <a:ext uri="{FF2B5EF4-FFF2-40B4-BE49-F238E27FC236}">
                <a16:creationId xmlns:a16="http://schemas.microsoft.com/office/drawing/2014/main" id="{E51B6384-84AD-DBB6-086F-FA1047ABBA13}"/>
              </a:ext>
            </a:extLst>
          </p:cNvPr>
          <p:cNvSpPr/>
          <p:nvPr userDrawn="1"/>
        </p:nvSpPr>
        <p:spPr>
          <a:xfrm rot="16200000" flipH="1">
            <a:off x="6159500" y="753070"/>
            <a:ext cx="3742497" cy="2236360"/>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p:cNvSpPr>
            <a:spLocks noGrp="1"/>
          </p:cNvSpPr>
          <p:nvPr>
            <p:ph type="title"/>
          </p:nvPr>
        </p:nvSpPr>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4229845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CBA71995-9425-BA86-679E-456629B2C96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1187" y="3455277"/>
            <a:ext cx="1455625" cy="1496301"/>
          </a:xfrm>
          <a:prstGeom prst="rect">
            <a:avLst/>
          </a:prstGeom>
        </p:spPr>
      </p:pic>
      <p:pic>
        <p:nvPicPr>
          <p:cNvPr id="4" name="Gráfico 3">
            <a:extLst>
              <a:ext uri="{FF2B5EF4-FFF2-40B4-BE49-F238E27FC236}">
                <a16:creationId xmlns:a16="http://schemas.microsoft.com/office/drawing/2014/main" id="{F26885B0-C992-8E93-40D0-F817B6DC829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51775" y="370843"/>
            <a:ext cx="1825197" cy="1876201"/>
          </a:xfrm>
          <a:prstGeom prst="rect">
            <a:avLst/>
          </a:prstGeom>
        </p:spPr>
      </p:pic>
      <p:sp>
        <p:nvSpPr>
          <p:cNvPr id="5" name="Triángulo rectángulo 4">
            <a:extLst>
              <a:ext uri="{FF2B5EF4-FFF2-40B4-BE49-F238E27FC236}">
                <a16:creationId xmlns:a16="http://schemas.microsoft.com/office/drawing/2014/main" id="{5F2827D7-910F-B101-887A-9D3B66F65A06}"/>
              </a:ext>
            </a:extLst>
          </p:cNvPr>
          <p:cNvSpPr/>
          <p:nvPr userDrawn="1"/>
        </p:nvSpPr>
        <p:spPr>
          <a:xfrm rot="5400000">
            <a:off x="-753677" y="753068"/>
            <a:ext cx="3742497" cy="2236360"/>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a:extLst>
              <a:ext uri="{FF2B5EF4-FFF2-40B4-BE49-F238E27FC236}">
                <a16:creationId xmlns:a16="http://schemas.microsoft.com/office/drawing/2014/main" id="{1A5F46E4-7EED-CD3C-B18F-563D6EF37451}"/>
              </a:ext>
            </a:extLst>
          </p:cNvPr>
          <p:cNvGrpSpPr/>
          <p:nvPr userDrawn="1"/>
        </p:nvGrpSpPr>
        <p:grpSpPr>
          <a:xfrm>
            <a:off x="5104024" y="4330530"/>
            <a:ext cx="1520148" cy="528073"/>
            <a:chOff x="1933859" y="1098243"/>
            <a:chExt cx="1743090" cy="605519"/>
          </a:xfrm>
          <a:solidFill>
            <a:schemeClr val="accent2"/>
          </a:solidFill>
        </p:grpSpPr>
        <p:sp>
          <p:nvSpPr>
            <p:cNvPr id="7" name="Triángulo isósceles 6">
              <a:extLst>
                <a:ext uri="{FF2B5EF4-FFF2-40B4-BE49-F238E27FC236}">
                  <a16:creationId xmlns:a16="http://schemas.microsoft.com/office/drawing/2014/main" id="{560FBCF9-08C1-3CD6-0C44-B20884483060}"/>
                </a:ext>
              </a:extLst>
            </p:cNvPr>
            <p:cNvSpPr/>
            <p:nvPr/>
          </p:nvSpPr>
          <p:spPr>
            <a:xfrm rot="5400000">
              <a:off x="1892099"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riángulo isósceles 7">
              <a:extLst>
                <a:ext uri="{FF2B5EF4-FFF2-40B4-BE49-F238E27FC236}">
                  <a16:creationId xmlns:a16="http://schemas.microsoft.com/office/drawing/2014/main" id="{5FB7D936-C4E4-1284-C5B4-4DBB16F887FD}"/>
                </a:ext>
              </a:extLst>
            </p:cNvPr>
            <p:cNvSpPr/>
            <p:nvPr/>
          </p:nvSpPr>
          <p:spPr>
            <a:xfrm rot="5400000">
              <a:off x="2502545"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riángulo isósceles 8">
              <a:extLst>
                <a:ext uri="{FF2B5EF4-FFF2-40B4-BE49-F238E27FC236}">
                  <a16:creationId xmlns:a16="http://schemas.microsoft.com/office/drawing/2014/main" id="{A5CF1193-F5A8-B98D-2513-9F86D6241A23}"/>
                </a:ext>
              </a:extLst>
            </p:cNvPr>
            <p:cNvSpPr/>
            <p:nvPr/>
          </p:nvSpPr>
          <p:spPr>
            <a:xfrm rot="5400000">
              <a:off x="3113190"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 name="Title 1"/>
          <p:cNvSpPr>
            <a:spLocks noGrp="1"/>
          </p:cNvSpPr>
          <p:nvPr>
            <p:ph type="title"/>
          </p:nvPr>
        </p:nvSpPr>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913318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4_Title only">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CF9E4D11-1A09-237B-16E0-EE6EAAE4B90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12290" y="1253945"/>
            <a:ext cx="1455625" cy="1496301"/>
          </a:xfrm>
          <a:prstGeom prst="rect">
            <a:avLst/>
          </a:prstGeom>
        </p:spPr>
      </p:pic>
      <p:pic>
        <p:nvPicPr>
          <p:cNvPr id="4" name="Gráfico 3">
            <a:extLst>
              <a:ext uri="{FF2B5EF4-FFF2-40B4-BE49-F238E27FC236}">
                <a16:creationId xmlns:a16="http://schemas.microsoft.com/office/drawing/2014/main" id="{17AA82C8-39D3-ABAD-193A-08B83DF8C4A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5239" y="2889383"/>
            <a:ext cx="1825197" cy="1876201"/>
          </a:xfrm>
          <a:prstGeom prst="rect">
            <a:avLst/>
          </a:prstGeom>
        </p:spPr>
      </p:pic>
      <p:sp>
        <p:nvSpPr>
          <p:cNvPr id="5" name="Triángulo rectángulo 4">
            <a:extLst>
              <a:ext uri="{FF2B5EF4-FFF2-40B4-BE49-F238E27FC236}">
                <a16:creationId xmlns:a16="http://schemas.microsoft.com/office/drawing/2014/main" id="{23C950D6-580A-84A6-0744-257DF52AEB1C}"/>
              </a:ext>
            </a:extLst>
          </p:cNvPr>
          <p:cNvSpPr/>
          <p:nvPr userDrawn="1"/>
        </p:nvSpPr>
        <p:spPr>
          <a:xfrm rot="16200000">
            <a:off x="6369459" y="2368960"/>
            <a:ext cx="2002097" cy="3546984"/>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riángulo rectángulo 5">
            <a:extLst>
              <a:ext uri="{FF2B5EF4-FFF2-40B4-BE49-F238E27FC236}">
                <a16:creationId xmlns:a16="http://schemas.microsoft.com/office/drawing/2014/main" id="{9E1623BD-EDAD-7DFD-4F82-698FA31C30D5}"/>
              </a:ext>
            </a:extLst>
          </p:cNvPr>
          <p:cNvSpPr/>
          <p:nvPr userDrawn="1"/>
        </p:nvSpPr>
        <p:spPr>
          <a:xfrm rot="5400000">
            <a:off x="772443" y="-772445"/>
            <a:ext cx="2002097" cy="3546984"/>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p:cNvSpPr>
            <a:spLocks noGrp="1"/>
          </p:cNvSpPr>
          <p:nvPr>
            <p:ph type="title"/>
          </p:nvPr>
        </p:nvSpPr>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2436162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552450"/>
            <a:ext cx="7696200" cy="71556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23900" y="1369219"/>
            <a:ext cx="7696200" cy="32218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900" y="4767263"/>
            <a:ext cx="19621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513EFF7-90E2-431F-8E31-BA0CE4C55B2F}" type="datetimeFigureOut">
              <a:rPr lang="en-US" smtClean="0"/>
              <a:t>5/9/2024</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19621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E0CEFFA-EA14-4325-A0F4-7973582784D2}" type="slidenum">
              <a:rPr lang="en-US" smtClean="0"/>
              <a:t>‹#›</a:t>
            </a:fld>
            <a:endParaRPr lang="en-US" dirty="0"/>
          </a:p>
        </p:txBody>
      </p:sp>
    </p:spTree>
    <p:extLst>
      <p:ext uri="{BB962C8B-B14F-4D97-AF65-F5344CB8AC3E}">
        <p14:creationId xmlns:p14="http://schemas.microsoft.com/office/powerpoint/2010/main" val="26504800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5" r:id="rId3"/>
    <p:sldLayoutId id="2147483667" r:id="rId4"/>
    <p:sldLayoutId id="2147483669" r:id="rId5"/>
    <p:sldLayoutId id="2147483679" r:id="rId6"/>
    <p:sldLayoutId id="2147483680" r:id="rId7"/>
    <p:sldLayoutId id="2147483681" r:id="rId8"/>
    <p:sldLayoutId id="2147483682" r:id="rId9"/>
    <p:sldLayoutId id="2147483658" r:id="rId10"/>
    <p:sldLayoutId id="2147483671" r:id="rId11"/>
    <p:sldLayoutId id="2147483672" r:id="rId12"/>
    <p:sldLayoutId id="2147483659" r:id="rId13"/>
    <p:sldLayoutId id="2147483670" r:id="rId14"/>
    <p:sldLayoutId id="2147483675" r:id="rId15"/>
    <p:sldLayoutId id="2147483678" r:id="rId16"/>
  </p:sldLayoutIdLst>
  <p:txStyles>
    <p:titleStyle>
      <a:lvl1pPr algn="l" defTabSz="685800" rtl="0" eaLnBrk="1" latinLnBrk="0" hangingPunct="1">
        <a:lnSpc>
          <a:spcPct val="90000"/>
        </a:lnSpc>
        <a:spcBef>
          <a:spcPct val="0"/>
        </a:spcBef>
        <a:buNone/>
        <a:defRPr sz="3500" kern="1200">
          <a:solidFill>
            <a:schemeClr val="tx2"/>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2"/>
          </a:solidFill>
          <a:latin typeface="+mn-lt"/>
          <a:ea typeface="+mn-ea"/>
          <a:cs typeface="Plus Jakarta Sans" pitchFamily="2" charset="0"/>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1.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3.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4.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5.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6.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7.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8.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9.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0.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1.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2.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 Id="rId1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4.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5.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6.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2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7.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8.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 Id="rId1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0.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 Id="rId14"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2.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 Id="rId14" Type="http://schemas.openxmlformats.org/officeDocument/2006/relationships/image" Target="../media/image43.png"/></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4.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 Id="rId14" Type="http://schemas.openxmlformats.org/officeDocument/2006/relationships/image" Target="../media/image45.png"/></Relationships>
</file>

<file path=ppt/slides/_rels/slide2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6.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png"/><Relationship Id="rId14" Type="http://schemas.openxmlformats.org/officeDocument/2006/relationships/image" Target="../media/image15.png"/></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3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6.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svg"/><Relationship Id="rId15" Type="http://schemas.openxmlformats.org/officeDocument/2006/relationships/image" Target="../media/image47.pn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 Id="rId14" Type="http://schemas.openxmlformats.org/officeDocument/2006/relationships/image" Target="../media/image16.png"/></Relationships>
</file>

<file path=ppt/slides/_rels/slide3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4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53.png"/><Relationship Id="rId2" Type="http://schemas.openxmlformats.org/officeDocument/2006/relationships/image" Target="../media/image3.png"/><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4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54.png"/><Relationship Id="rId2" Type="http://schemas.openxmlformats.org/officeDocument/2006/relationships/image" Target="../media/image3.png"/><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4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6.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svg"/><Relationship Id="rId15" Type="http://schemas.openxmlformats.org/officeDocument/2006/relationships/image" Target="../media/image47.pn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4.svg"/><Relationship Id="rId11" Type="http://schemas.openxmlformats.org/officeDocument/2006/relationships/image" Target="../media/image12.png"/><Relationship Id="rId5" Type="http://schemas.openxmlformats.org/officeDocument/2006/relationships/image" Target="../media/image3.png"/><Relationship Id="rId10" Type="http://schemas.openxmlformats.org/officeDocument/2006/relationships/image" Target="../media/image10.png"/><Relationship Id="rId4" Type="http://schemas.openxmlformats.org/officeDocument/2006/relationships/image" Target="../media/image6.sv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0.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áfico 31">
            <a:extLst>
              <a:ext uri="{FF2B5EF4-FFF2-40B4-BE49-F238E27FC236}">
                <a16:creationId xmlns:a16="http://schemas.microsoft.com/office/drawing/2014/main" id="{ACE9F900-417C-6710-2B2C-C2C3C036DF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6362" y="2579897"/>
            <a:ext cx="1323295" cy="1360274"/>
          </a:xfrm>
          <a:prstGeom prst="rect">
            <a:avLst/>
          </a:prstGeom>
        </p:spPr>
      </p:pic>
      <p:pic>
        <p:nvPicPr>
          <p:cNvPr id="14" name="Gráfico 13">
            <a:extLst>
              <a:ext uri="{FF2B5EF4-FFF2-40B4-BE49-F238E27FC236}">
                <a16:creationId xmlns:a16="http://schemas.microsoft.com/office/drawing/2014/main" id="{ED935836-4907-CC15-8A47-BBA7C88CDD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1750" y="488305"/>
            <a:ext cx="1694690" cy="1742047"/>
          </a:xfrm>
          <a:prstGeom prst="rect">
            <a:avLst/>
          </a:prstGeom>
        </p:spPr>
      </p:pic>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p:txBody>
          <a:bodyPr/>
          <a:lstStyle/>
          <a:p>
            <a:r>
              <a:rPr lang="es-ES" sz="3600" dirty="0" err="1"/>
              <a:t>Credit</a:t>
            </a:r>
            <a:r>
              <a:rPr lang="es-ES" dirty="0"/>
              <a:t> </a:t>
            </a:r>
            <a:r>
              <a:rPr lang="es-ES" dirty="0" err="1">
                <a:solidFill>
                  <a:schemeClr val="accent1"/>
                </a:solidFill>
              </a:rPr>
              <a:t>Risk</a:t>
            </a:r>
            <a:r>
              <a:rPr lang="es-ES" dirty="0"/>
              <a:t> </a:t>
            </a:r>
            <a:r>
              <a:rPr lang="es-ES" sz="3600" dirty="0" err="1"/>
              <a:t>Modelling</a:t>
            </a:r>
            <a:endParaRPr lang="en-US" sz="3600" dirty="0"/>
          </a:p>
        </p:txBody>
      </p:sp>
      <p:sp>
        <p:nvSpPr>
          <p:cNvPr id="3" name="Subtitle 2">
            <a:extLst>
              <a:ext uri="{FF2B5EF4-FFF2-40B4-BE49-F238E27FC236}">
                <a16:creationId xmlns:a16="http://schemas.microsoft.com/office/drawing/2014/main" id="{6600CBEA-0FC4-4517-9DF7-3E1CB1F7762B}"/>
              </a:ext>
            </a:extLst>
          </p:cNvPr>
          <p:cNvSpPr>
            <a:spLocks noGrp="1"/>
          </p:cNvSpPr>
          <p:nvPr>
            <p:ph type="subTitle" idx="1"/>
          </p:nvPr>
        </p:nvSpPr>
        <p:spPr/>
        <p:txBody>
          <a:bodyPr>
            <a:normAutofit fontScale="40000" lnSpcReduction="20000"/>
          </a:bodyPr>
          <a:lstStyle/>
          <a:p>
            <a:pPr algn="r"/>
            <a:r>
              <a:rPr lang="en-US" b="1" dirty="0"/>
              <a:t>Of peer to peer lending </a:t>
            </a:r>
          </a:p>
          <a:p>
            <a:pPr algn="r"/>
            <a:r>
              <a:rPr lang="en-US" b="1" dirty="0" err="1"/>
              <a:t>Bondora</a:t>
            </a:r>
            <a:r>
              <a:rPr lang="en-US" b="1" dirty="0"/>
              <a:t> systems</a:t>
            </a:r>
          </a:p>
        </p:txBody>
      </p:sp>
      <p:grpSp>
        <p:nvGrpSpPr>
          <p:cNvPr id="18" name="Grupo 17">
            <a:extLst>
              <a:ext uri="{FF2B5EF4-FFF2-40B4-BE49-F238E27FC236}">
                <a16:creationId xmlns:a16="http://schemas.microsoft.com/office/drawing/2014/main" id="{4D27BCE6-8ACA-2709-030D-3C6827313ECD}"/>
              </a:ext>
            </a:extLst>
          </p:cNvPr>
          <p:cNvGrpSpPr/>
          <p:nvPr/>
        </p:nvGrpSpPr>
        <p:grpSpPr>
          <a:xfrm>
            <a:off x="676027" y="181321"/>
            <a:ext cx="7332948" cy="4256394"/>
            <a:chOff x="676027" y="181321"/>
            <a:chExt cx="7332948" cy="4256394"/>
          </a:xfrm>
        </p:grpSpPr>
        <p:pic>
          <p:nvPicPr>
            <p:cNvPr id="27" name="Gráfico 26">
              <a:extLst>
                <a:ext uri="{FF2B5EF4-FFF2-40B4-BE49-F238E27FC236}">
                  <a16:creationId xmlns:a16="http://schemas.microsoft.com/office/drawing/2014/main" id="{64A7156E-7A1C-6630-B4C2-4D2702752E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68478" y="181321"/>
              <a:ext cx="942715" cy="1021539"/>
            </a:xfrm>
            <a:prstGeom prst="rect">
              <a:avLst/>
            </a:prstGeom>
          </p:spPr>
        </p:pic>
        <p:pic>
          <p:nvPicPr>
            <p:cNvPr id="29" name="Gráfico 28">
              <a:extLst>
                <a:ext uri="{FF2B5EF4-FFF2-40B4-BE49-F238E27FC236}">
                  <a16:creationId xmlns:a16="http://schemas.microsoft.com/office/drawing/2014/main" id="{4F0A3265-F028-F5BE-49DA-B788A0FE23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24016">
              <a:off x="7074620" y="209190"/>
              <a:ext cx="684043" cy="986860"/>
            </a:xfrm>
            <a:prstGeom prst="rect">
              <a:avLst/>
            </a:prstGeom>
          </p:spPr>
        </p:pic>
        <p:pic>
          <p:nvPicPr>
            <p:cNvPr id="31" name="Gráfico 30">
              <a:extLst>
                <a:ext uri="{FF2B5EF4-FFF2-40B4-BE49-F238E27FC236}">
                  <a16:creationId xmlns:a16="http://schemas.microsoft.com/office/drawing/2014/main" id="{15C670DF-4C56-8EBE-DF23-5995C38CD9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7162266" y="3111134"/>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D7596160-7F4F-3737-F8C4-7537165E90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24161" flipH="1">
              <a:off x="676027" y="1436824"/>
              <a:ext cx="497096" cy="379081"/>
            </a:xfrm>
            <a:prstGeom prst="rect">
              <a:avLst/>
            </a:prstGeom>
          </p:spPr>
        </p:pic>
        <p:pic>
          <p:nvPicPr>
            <p:cNvPr id="43" name="Imagen 42" descr="Un dibujo de una persona&#10;&#10;Descripción generada automáticamente con confianza baja">
              <a:extLst>
                <a:ext uri="{FF2B5EF4-FFF2-40B4-BE49-F238E27FC236}">
                  <a16:creationId xmlns:a16="http://schemas.microsoft.com/office/drawing/2014/main" id="{0A83AF31-66E8-6361-99E7-6954BBDBC1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361610" y="3980995"/>
              <a:ext cx="420780" cy="456720"/>
            </a:xfrm>
            <a:prstGeom prst="rect">
              <a:avLst/>
            </a:prstGeom>
          </p:spPr>
        </p:pic>
      </p:grpSp>
      <p:grpSp>
        <p:nvGrpSpPr>
          <p:cNvPr id="19" name="Grupo 18">
            <a:extLst>
              <a:ext uri="{FF2B5EF4-FFF2-40B4-BE49-F238E27FC236}">
                <a16:creationId xmlns:a16="http://schemas.microsoft.com/office/drawing/2014/main" id="{D29518EE-A9B0-B30F-7289-BB7947CDDB9E}"/>
              </a:ext>
            </a:extLst>
          </p:cNvPr>
          <p:cNvGrpSpPr/>
          <p:nvPr/>
        </p:nvGrpSpPr>
        <p:grpSpPr>
          <a:xfrm>
            <a:off x="1659659" y="408409"/>
            <a:ext cx="7102850" cy="4373504"/>
            <a:chOff x="1659659" y="408409"/>
            <a:chExt cx="7102850" cy="4373504"/>
          </a:xfrm>
        </p:grpSpPr>
        <p:pic>
          <p:nvPicPr>
            <p:cNvPr id="47" name="Imagen 46" descr="Un dibujo de una persona&#10;&#10;Descripción generada automáticamente con confianza baja">
              <a:extLst>
                <a:ext uri="{FF2B5EF4-FFF2-40B4-BE49-F238E27FC236}">
                  <a16:creationId xmlns:a16="http://schemas.microsoft.com/office/drawing/2014/main" id="{1AD4B76F-994E-F3F1-8E7A-10D9983187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8268007" y="1115194"/>
              <a:ext cx="494502" cy="511171"/>
            </a:xfrm>
            <a:prstGeom prst="rect">
              <a:avLst/>
            </a:prstGeom>
          </p:spPr>
        </p:pic>
        <p:pic>
          <p:nvPicPr>
            <p:cNvPr id="51" name="Imagen 50" descr="Imagen que contiene Patrón de fondo&#10;&#10;Descripción generada automáticamente">
              <a:extLst>
                <a:ext uri="{FF2B5EF4-FFF2-40B4-BE49-F238E27FC236}">
                  <a16:creationId xmlns:a16="http://schemas.microsoft.com/office/drawing/2014/main" id="{0462C3F5-D04D-2028-5943-77488F51FA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4422431" y="408409"/>
              <a:ext cx="281272" cy="567364"/>
            </a:xfrm>
            <a:prstGeom prst="rect">
              <a:avLst/>
            </a:prstGeom>
          </p:spPr>
        </p:pic>
        <p:pic>
          <p:nvPicPr>
            <p:cNvPr id="55" name="Imagen 54" descr="Dibujo de una persona&#10;&#10;Descripción generada automáticamente con confianza media">
              <a:extLst>
                <a:ext uri="{FF2B5EF4-FFF2-40B4-BE49-F238E27FC236}">
                  <a16:creationId xmlns:a16="http://schemas.microsoft.com/office/drawing/2014/main" id="{A579D8AD-A711-CF6B-A865-A137987D064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3942737" flipH="1">
              <a:off x="6365789" y="4323515"/>
              <a:ext cx="565406" cy="351389"/>
            </a:xfrm>
            <a:prstGeom prst="rect">
              <a:avLst/>
            </a:prstGeom>
          </p:spPr>
        </p:pic>
        <p:pic>
          <p:nvPicPr>
            <p:cNvPr id="53" name="Imagen 52" descr="Un globo amarillo&#10;&#10;Descripción generada automáticamente con confianza media">
              <a:extLst>
                <a:ext uri="{FF2B5EF4-FFF2-40B4-BE49-F238E27FC236}">
                  <a16:creationId xmlns:a16="http://schemas.microsoft.com/office/drawing/2014/main" id="{D6D47F37-555D-1D95-89B7-19B86192961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1659659" y="3683679"/>
              <a:ext cx="365768" cy="528073"/>
            </a:xfrm>
            <a:prstGeom prst="rect">
              <a:avLst/>
            </a:prstGeom>
          </p:spPr>
        </p:pic>
      </p:grpSp>
      <p:grpSp>
        <p:nvGrpSpPr>
          <p:cNvPr id="17" name="Grupo 16">
            <a:extLst>
              <a:ext uri="{FF2B5EF4-FFF2-40B4-BE49-F238E27FC236}">
                <a16:creationId xmlns:a16="http://schemas.microsoft.com/office/drawing/2014/main" id="{6EBBCEC1-AB1C-10C4-6C33-E97AB54A52F6}"/>
              </a:ext>
            </a:extLst>
          </p:cNvPr>
          <p:cNvGrpSpPr/>
          <p:nvPr/>
        </p:nvGrpSpPr>
        <p:grpSpPr>
          <a:xfrm>
            <a:off x="364217" y="455555"/>
            <a:ext cx="8251709" cy="4210604"/>
            <a:chOff x="364217" y="455555"/>
            <a:chExt cx="8251709" cy="4210604"/>
          </a:xfrm>
        </p:grpSpPr>
        <p:pic>
          <p:nvPicPr>
            <p:cNvPr id="30" name="Gráfico 29">
              <a:extLst>
                <a:ext uri="{FF2B5EF4-FFF2-40B4-BE49-F238E27FC236}">
                  <a16:creationId xmlns:a16="http://schemas.microsoft.com/office/drawing/2014/main" id="{F65B016C-A1A4-ABD1-55F3-4C77EE586F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flipV="1">
              <a:off x="364217" y="3144448"/>
              <a:ext cx="822458" cy="891227"/>
            </a:xfrm>
            <a:prstGeom prst="rect">
              <a:avLst/>
            </a:prstGeom>
          </p:spPr>
        </p:pic>
        <p:pic>
          <p:nvPicPr>
            <p:cNvPr id="41" name="Imagen 40" descr="Icono&#10;&#10;Descripción generada automáticamente">
              <a:extLst>
                <a:ext uri="{FF2B5EF4-FFF2-40B4-BE49-F238E27FC236}">
                  <a16:creationId xmlns:a16="http://schemas.microsoft.com/office/drawing/2014/main" id="{E7A918B4-4BA4-5C56-96FE-6E8AAAF43D1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205309" y="488305"/>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D99924D3-7001-A938-430A-968305674D6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440097" flipH="1">
              <a:off x="3538178" y="4264837"/>
              <a:ext cx="554864" cy="401322"/>
            </a:xfrm>
            <a:prstGeom prst="rect">
              <a:avLst/>
            </a:prstGeom>
          </p:spPr>
        </p:pic>
        <p:pic>
          <p:nvPicPr>
            <p:cNvPr id="45" name="Imagen 44" descr="Dibujo de la tierra desde el espacio&#10;&#10;Descripción generada automáticamente con confianza baja">
              <a:extLst>
                <a:ext uri="{FF2B5EF4-FFF2-40B4-BE49-F238E27FC236}">
                  <a16:creationId xmlns:a16="http://schemas.microsoft.com/office/drawing/2014/main" id="{A17AD820-B0AF-D597-9A82-7265DBF0A08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8049516" y="1538236"/>
              <a:ext cx="566410" cy="385071"/>
            </a:xfrm>
            <a:prstGeom prst="rect">
              <a:avLst/>
            </a:prstGeom>
          </p:spPr>
        </p:pic>
        <p:pic>
          <p:nvPicPr>
            <p:cNvPr id="57" name="Imagen 56" descr="Logotipo, Icono&#10;&#10;Descripción generada automáticamente">
              <a:extLst>
                <a:ext uri="{FF2B5EF4-FFF2-40B4-BE49-F238E27FC236}">
                  <a16:creationId xmlns:a16="http://schemas.microsoft.com/office/drawing/2014/main" id="{E7CE9644-2569-0B79-4110-EB27A6CC914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flipH="1">
              <a:off x="5854467" y="455555"/>
              <a:ext cx="482291" cy="473072"/>
            </a:xfrm>
            <a:prstGeom prst="rect">
              <a:avLst/>
            </a:prstGeom>
          </p:spPr>
        </p:pic>
      </p:grpSp>
      <p:cxnSp>
        <p:nvCxnSpPr>
          <p:cNvPr id="5" name="Conector recto 4">
            <a:extLst>
              <a:ext uri="{FF2B5EF4-FFF2-40B4-BE49-F238E27FC236}">
                <a16:creationId xmlns:a16="http://schemas.microsoft.com/office/drawing/2014/main" id="{F379C026-97A8-F95C-3DAC-3408AE33BF11}"/>
              </a:ext>
            </a:extLst>
          </p:cNvPr>
          <p:cNvCxnSpPr>
            <a:cxnSpLocks/>
          </p:cNvCxnSpPr>
          <p:nvPr/>
        </p:nvCxnSpPr>
        <p:spPr>
          <a:xfrm>
            <a:off x="1711715" y="2929465"/>
            <a:ext cx="5731076" cy="0"/>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pic>
        <p:nvPicPr>
          <p:cNvPr id="6" name="Picture 5">
            <a:extLst>
              <a:ext uri="{FF2B5EF4-FFF2-40B4-BE49-F238E27FC236}">
                <a16:creationId xmlns:a16="http://schemas.microsoft.com/office/drawing/2014/main" id="{CE7C936B-DEF4-6365-2487-F6913BBD09D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1897" y="103955"/>
            <a:ext cx="506406" cy="506406"/>
          </a:xfrm>
          <a:prstGeom prst="rect">
            <a:avLst/>
          </a:prstGeom>
        </p:spPr>
      </p:pic>
    </p:spTree>
    <p:extLst>
      <p:ext uri="{BB962C8B-B14F-4D97-AF65-F5344CB8AC3E}">
        <p14:creationId xmlns:p14="http://schemas.microsoft.com/office/powerpoint/2010/main" val="412242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17"/>
                                        </p:tgtEl>
                                        <p:attrNameLst>
                                          <p:attrName>ppt_x</p:attrName>
                                        </p:attrNameLst>
                                      </p:cBhvr>
                                      <p:tavLst>
                                        <p:tav tm="0">
                                          <p:val>
                                            <p:strVal val="ppt_x"/>
                                          </p:val>
                                        </p:tav>
                                        <p:tav tm="100000">
                                          <p:val>
                                            <p:strVal val="ppt_x"/>
                                          </p:val>
                                        </p:tav>
                                      </p:tavLst>
                                    </p:anim>
                                    <p:anim calcmode="lin" valueType="num">
                                      <p:cBhvr>
                                        <p:cTn id="7" dur="12500"/>
                                        <p:tgtEl>
                                          <p:spTgt spid="17"/>
                                        </p:tgtEl>
                                        <p:attrNameLst>
                                          <p:attrName>ppt_y</p:attrName>
                                        </p:attrNameLst>
                                      </p:cBhvr>
                                      <p:tavLst>
                                        <p:tav tm="0">
                                          <p:val>
                                            <p:strVal val="ppt_y-1"/>
                                          </p:val>
                                        </p:tav>
                                        <p:tav tm="100000">
                                          <p:val>
                                            <p:strVal val="ppt_y+1"/>
                                          </p:val>
                                        </p:tav>
                                      </p:tavLst>
                                    </p:anim>
                                    <p:set>
                                      <p:cBhvr>
                                        <p:cTn id="8" dur="1" fill="hold">
                                          <p:stCondLst>
                                            <p:cond delay="12499"/>
                                          </p:stCondLst>
                                        </p:cTn>
                                        <p:tgtEl>
                                          <p:spTgt spid="1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18"/>
                                        </p:tgtEl>
                                        <p:attrNameLst>
                                          <p:attrName>ppt_x</p:attrName>
                                        </p:attrNameLst>
                                      </p:cBhvr>
                                      <p:tavLst>
                                        <p:tav tm="0">
                                          <p:val>
                                            <p:strVal val="ppt_x"/>
                                          </p:val>
                                        </p:tav>
                                        <p:tav tm="100000">
                                          <p:val>
                                            <p:strVal val="ppt_x"/>
                                          </p:val>
                                        </p:tav>
                                      </p:tavLst>
                                    </p:anim>
                                    <p:anim calcmode="lin" valueType="num">
                                      <p:cBhvr>
                                        <p:cTn id="11" dur="10290"/>
                                        <p:tgtEl>
                                          <p:spTgt spid="18"/>
                                        </p:tgtEl>
                                        <p:attrNameLst>
                                          <p:attrName>ppt_y</p:attrName>
                                        </p:attrNameLst>
                                      </p:cBhvr>
                                      <p:tavLst>
                                        <p:tav tm="0">
                                          <p:val>
                                            <p:strVal val="ppt_y-1"/>
                                          </p:val>
                                        </p:tav>
                                        <p:tav tm="100000">
                                          <p:val>
                                            <p:strVal val="ppt_y+1"/>
                                          </p:val>
                                        </p:tav>
                                      </p:tavLst>
                                    </p:anim>
                                    <p:set>
                                      <p:cBhvr>
                                        <p:cTn id="12" dur="1" fill="hold">
                                          <p:stCondLst>
                                            <p:cond delay="10289"/>
                                          </p:stCondLst>
                                        </p:cTn>
                                        <p:tgtEl>
                                          <p:spTgt spid="18"/>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19"/>
                                        </p:tgtEl>
                                        <p:attrNameLst>
                                          <p:attrName>ppt_x</p:attrName>
                                        </p:attrNameLst>
                                      </p:cBhvr>
                                      <p:tavLst>
                                        <p:tav tm="0">
                                          <p:val>
                                            <p:strVal val="ppt_x"/>
                                          </p:val>
                                        </p:tav>
                                        <p:tav tm="100000">
                                          <p:val>
                                            <p:strVal val="ppt_x"/>
                                          </p:val>
                                        </p:tav>
                                      </p:tavLst>
                                    </p:anim>
                                    <p:anim calcmode="lin" valueType="num">
                                      <p:cBhvr>
                                        <p:cTn id="15" dur="5290"/>
                                        <p:tgtEl>
                                          <p:spTgt spid="19"/>
                                        </p:tgtEl>
                                        <p:attrNameLst>
                                          <p:attrName>ppt_y</p:attrName>
                                        </p:attrNameLst>
                                      </p:cBhvr>
                                      <p:tavLst>
                                        <p:tav tm="0">
                                          <p:val>
                                            <p:strVal val="ppt_y-1"/>
                                          </p:val>
                                        </p:tav>
                                        <p:tav tm="100000">
                                          <p:val>
                                            <p:strVal val="ppt_y+1"/>
                                          </p:val>
                                        </p:tav>
                                      </p:tavLst>
                                    </p:anim>
                                    <p:set>
                                      <p:cBhvr>
                                        <p:cTn id="16" dur="1" fill="hold">
                                          <p:stCondLst>
                                            <p:cond delay="528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sp>
        <p:nvSpPr>
          <p:cNvPr id="2" name="TextBox 1">
            <a:extLst>
              <a:ext uri="{FF2B5EF4-FFF2-40B4-BE49-F238E27FC236}">
                <a16:creationId xmlns:a16="http://schemas.microsoft.com/office/drawing/2014/main" id="{B1CE44A7-70FE-CAC7-16C5-C7B0367F5413}"/>
              </a:ext>
            </a:extLst>
          </p:cNvPr>
          <p:cNvSpPr txBox="1"/>
          <p:nvPr/>
        </p:nvSpPr>
        <p:spPr>
          <a:xfrm>
            <a:off x="1040576" y="443345"/>
            <a:ext cx="4328060" cy="477054"/>
          </a:xfrm>
          <a:prstGeom prst="rect">
            <a:avLst/>
          </a:prstGeom>
          <a:noFill/>
        </p:spPr>
        <p:txBody>
          <a:bodyPr wrap="square" rtlCol="0">
            <a:spAutoFit/>
          </a:bodyPr>
          <a:lstStyle/>
          <a:p>
            <a:r>
              <a:rPr lang="en-US" sz="2500" b="1" dirty="0">
                <a:solidFill>
                  <a:schemeClr val="bg2"/>
                </a:solidFill>
              </a:rPr>
              <a:t>EDA –V1 </a:t>
            </a:r>
            <a:endParaRPr lang="en-US" sz="2500" b="1" dirty="0">
              <a:solidFill>
                <a:schemeClr val="bg1"/>
              </a:solidFill>
            </a:endParaRPr>
          </a:p>
        </p:txBody>
      </p:sp>
      <p:sp>
        <p:nvSpPr>
          <p:cNvPr id="5" name="TextBox 4">
            <a:extLst>
              <a:ext uri="{FF2B5EF4-FFF2-40B4-BE49-F238E27FC236}">
                <a16:creationId xmlns:a16="http://schemas.microsoft.com/office/drawing/2014/main" id="{87B58314-583F-F0BF-5234-926A92CD580F}"/>
              </a:ext>
            </a:extLst>
          </p:cNvPr>
          <p:cNvSpPr txBox="1"/>
          <p:nvPr/>
        </p:nvSpPr>
        <p:spPr>
          <a:xfrm>
            <a:off x="4153110" y="3644765"/>
            <a:ext cx="4728761" cy="646331"/>
          </a:xfrm>
          <a:prstGeom prst="rect">
            <a:avLst/>
          </a:prstGeom>
          <a:noFill/>
        </p:spPr>
        <p:txBody>
          <a:bodyPr wrap="square" rtlCol="0">
            <a:spAutoFit/>
          </a:bodyPr>
          <a:lstStyle/>
          <a:p>
            <a:r>
              <a:rPr lang="en-US" b="1" dirty="0">
                <a:solidFill>
                  <a:schemeClr val="bg1"/>
                </a:solidFill>
              </a:rPr>
              <a:t>Random snapshot of pair plot to show correlation of each feature with other </a:t>
            </a:r>
          </a:p>
        </p:txBody>
      </p:sp>
      <p:pic>
        <p:nvPicPr>
          <p:cNvPr id="4" name="Picture 3">
            <a:extLst>
              <a:ext uri="{FF2B5EF4-FFF2-40B4-BE49-F238E27FC236}">
                <a16:creationId xmlns:a16="http://schemas.microsoft.com/office/drawing/2014/main" id="{4EF341A3-884B-6199-10BD-CCE8BBC62019}"/>
              </a:ext>
            </a:extLst>
          </p:cNvPr>
          <p:cNvPicPr>
            <a:picLocks noChangeAspect="1"/>
          </p:cNvPicPr>
          <p:nvPr/>
        </p:nvPicPr>
        <p:blipFill>
          <a:blip r:embed="rId13"/>
          <a:stretch>
            <a:fillRect/>
          </a:stretch>
        </p:blipFill>
        <p:spPr>
          <a:xfrm>
            <a:off x="4431755" y="681872"/>
            <a:ext cx="3289704" cy="2658736"/>
          </a:xfrm>
          <a:prstGeom prst="rect">
            <a:avLst/>
          </a:prstGeom>
        </p:spPr>
      </p:pic>
      <p:pic>
        <p:nvPicPr>
          <p:cNvPr id="8" name="Picture 7">
            <a:extLst>
              <a:ext uri="{FF2B5EF4-FFF2-40B4-BE49-F238E27FC236}">
                <a16:creationId xmlns:a16="http://schemas.microsoft.com/office/drawing/2014/main" id="{BF1BD1E5-B2E8-055E-B633-9BEA70682F45}"/>
              </a:ext>
            </a:extLst>
          </p:cNvPr>
          <p:cNvPicPr>
            <a:picLocks noChangeAspect="1"/>
          </p:cNvPicPr>
          <p:nvPr/>
        </p:nvPicPr>
        <p:blipFill>
          <a:blip r:embed="rId14"/>
          <a:stretch>
            <a:fillRect/>
          </a:stretch>
        </p:blipFill>
        <p:spPr>
          <a:xfrm>
            <a:off x="557685" y="904763"/>
            <a:ext cx="3312526" cy="3082490"/>
          </a:xfrm>
          <a:prstGeom prst="rect">
            <a:avLst/>
          </a:prstGeom>
        </p:spPr>
      </p:pic>
    </p:spTree>
    <p:extLst>
      <p:ext uri="{BB962C8B-B14F-4D97-AF65-F5344CB8AC3E}">
        <p14:creationId xmlns:p14="http://schemas.microsoft.com/office/powerpoint/2010/main" val="85092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sp>
        <p:nvSpPr>
          <p:cNvPr id="2" name="TextBox 1">
            <a:extLst>
              <a:ext uri="{FF2B5EF4-FFF2-40B4-BE49-F238E27FC236}">
                <a16:creationId xmlns:a16="http://schemas.microsoft.com/office/drawing/2014/main" id="{B1CE44A7-70FE-CAC7-16C5-C7B0367F5413}"/>
              </a:ext>
            </a:extLst>
          </p:cNvPr>
          <p:cNvSpPr txBox="1"/>
          <p:nvPr/>
        </p:nvSpPr>
        <p:spPr>
          <a:xfrm>
            <a:off x="1040576" y="443345"/>
            <a:ext cx="4328060" cy="477054"/>
          </a:xfrm>
          <a:prstGeom prst="rect">
            <a:avLst/>
          </a:prstGeom>
          <a:noFill/>
        </p:spPr>
        <p:txBody>
          <a:bodyPr wrap="square" rtlCol="0">
            <a:spAutoFit/>
          </a:bodyPr>
          <a:lstStyle/>
          <a:p>
            <a:r>
              <a:rPr lang="en-US" sz="2500" b="1" dirty="0">
                <a:solidFill>
                  <a:schemeClr val="bg2"/>
                </a:solidFill>
              </a:rPr>
              <a:t>EDA –V2 </a:t>
            </a:r>
            <a:endParaRPr lang="en-US" sz="2500" b="1" dirty="0">
              <a:solidFill>
                <a:schemeClr val="bg1"/>
              </a:solidFill>
            </a:endParaRPr>
          </a:p>
        </p:txBody>
      </p:sp>
      <p:sp>
        <p:nvSpPr>
          <p:cNvPr id="5" name="TextBox 4">
            <a:extLst>
              <a:ext uri="{FF2B5EF4-FFF2-40B4-BE49-F238E27FC236}">
                <a16:creationId xmlns:a16="http://schemas.microsoft.com/office/drawing/2014/main" id="{87B58314-583F-F0BF-5234-926A92CD580F}"/>
              </a:ext>
            </a:extLst>
          </p:cNvPr>
          <p:cNvSpPr txBox="1"/>
          <p:nvPr/>
        </p:nvSpPr>
        <p:spPr>
          <a:xfrm>
            <a:off x="2732742" y="4086410"/>
            <a:ext cx="4728761" cy="646331"/>
          </a:xfrm>
          <a:prstGeom prst="rect">
            <a:avLst/>
          </a:prstGeom>
          <a:noFill/>
        </p:spPr>
        <p:txBody>
          <a:bodyPr wrap="square" rtlCol="0">
            <a:spAutoFit/>
          </a:bodyPr>
          <a:lstStyle/>
          <a:p>
            <a:r>
              <a:rPr lang="en-US" b="1" dirty="0">
                <a:solidFill>
                  <a:schemeClr val="bg1"/>
                </a:solidFill>
              </a:rPr>
              <a:t>most of data are not correlated so no columns to be dropped</a:t>
            </a:r>
          </a:p>
        </p:txBody>
      </p:sp>
      <p:pic>
        <p:nvPicPr>
          <p:cNvPr id="6" name="Picture 5">
            <a:extLst>
              <a:ext uri="{FF2B5EF4-FFF2-40B4-BE49-F238E27FC236}">
                <a16:creationId xmlns:a16="http://schemas.microsoft.com/office/drawing/2014/main" id="{9F97AE04-711C-B997-1017-F134611928A8}"/>
              </a:ext>
            </a:extLst>
          </p:cNvPr>
          <p:cNvPicPr>
            <a:picLocks noChangeAspect="1"/>
          </p:cNvPicPr>
          <p:nvPr/>
        </p:nvPicPr>
        <p:blipFill>
          <a:blip r:embed="rId13"/>
          <a:stretch>
            <a:fillRect/>
          </a:stretch>
        </p:blipFill>
        <p:spPr>
          <a:xfrm>
            <a:off x="1018554" y="906668"/>
            <a:ext cx="4868866" cy="3193473"/>
          </a:xfrm>
          <a:prstGeom prst="rect">
            <a:avLst/>
          </a:prstGeom>
        </p:spPr>
      </p:pic>
    </p:spTree>
    <p:extLst>
      <p:ext uri="{BB962C8B-B14F-4D97-AF65-F5344CB8AC3E}">
        <p14:creationId xmlns:p14="http://schemas.microsoft.com/office/powerpoint/2010/main" val="158331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pic>
        <p:nvPicPr>
          <p:cNvPr id="3" name="Picture 2">
            <a:extLst>
              <a:ext uri="{FF2B5EF4-FFF2-40B4-BE49-F238E27FC236}">
                <a16:creationId xmlns:a16="http://schemas.microsoft.com/office/drawing/2014/main" id="{84292CCE-3FEB-1E80-705B-24683146B9C1}"/>
              </a:ext>
            </a:extLst>
          </p:cNvPr>
          <p:cNvPicPr>
            <a:picLocks noChangeAspect="1"/>
          </p:cNvPicPr>
          <p:nvPr/>
        </p:nvPicPr>
        <p:blipFill>
          <a:blip r:embed="rId13"/>
          <a:stretch>
            <a:fillRect/>
          </a:stretch>
        </p:blipFill>
        <p:spPr>
          <a:xfrm>
            <a:off x="3564060" y="612553"/>
            <a:ext cx="3757112" cy="2571750"/>
          </a:xfrm>
          <a:prstGeom prst="rect">
            <a:avLst/>
          </a:prstGeom>
        </p:spPr>
      </p:pic>
      <p:sp>
        <p:nvSpPr>
          <p:cNvPr id="4" name="TextBox 3">
            <a:extLst>
              <a:ext uri="{FF2B5EF4-FFF2-40B4-BE49-F238E27FC236}">
                <a16:creationId xmlns:a16="http://schemas.microsoft.com/office/drawing/2014/main" id="{966F4F4C-4A42-5486-3BC0-796DC62FBAC5}"/>
              </a:ext>
            </a:extLst>
          </p:cNvPr>
          <p:cNvSpPr txBox="1"/>
          <p:nvPr/>
        </p:nvSpPr>
        <p:spPr>
          <a:xfrm>
            <a:off x="1320296" y="3671115"/>
            <a:ext cx="4328060" cy="477054"/>
          </a:xfrm>
          <a:prstGeom prst="rect">
            <a:avLst/>
          </a:prstGeom>
          <a:noFill/>
        </p:spPr>
        <p:txBody>
          <a:bodyPr wrap="square" rtlCol="0">
            <a:spAutoFit/>
          </a:bodyPr>
          <a:lstStyle/>
          <a:p>
            <a:r>
              <a:rPr lang="en-US" sz="2500" b="1" dirty="0">
                <a:solidFill>
                  <a:schemeClr val="bg1"/>
                </a:solidFill>
              </a:rPr>
              <a:t>Target variable </a:t>
            </a:r>
            <a:r>
              <a:rPr lang="en-US" sz="2500" b="1" dirty="0" err="1">
                <a:solidFill>
                  <a:schemeClr val="bg2"/>
                </a:solidFill>
              </a:rPr>
              <a:t>destribution</a:t>
            </a:r>
            <a:endParaRPr lang="en-US" sz="2500" b="1" dirty="0">
              <a:solidFill>
                <a:schemeClr val="bg2"/>
              </a:solidFill>
            </a:endParaRPr>
          </a:p>
        </p:txBody>
      </p:sp>
    </p:spTree>
    <p:extLst>
      <p:ext uri="{BB962C8B-B14F-4D97-AF65-F5344CB8AC3E}">
        <p14:creationId xmlns:p14="http://schemas.microsoft.com/office/powerpoint/2010/main" val="81455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pic>
        <p:nvPicPr>
          <p:cNvPr id="3" name="Picture 2">
            <a:extLst>
              <a:ext uri="{FF2B5EF4-FFF2-40B4-BE49-F238E27FC236}">
                <a16:creationId xmlns:a16="http://schemas.microsoft.com/office/drawing/2014/main" id="{1748F046-E82E-DAB9-2058-601FDE1D2D24}"/>
              </a:ext>
            </a:extLst>
          </p:cNvPr>
          <p:cNvPicPr>
            <a:picLocks noChangeAspect="1"/>
          </p:cNvPicPr>
          <p:nvPr/>
        </p:nvPicPr>
        <p:blipFill>
          <a:blip r:embed="rId13"/>
          <a:stretch>
            <a:fillRect/>
          </a:stretch>
        </p:blipFill>
        <p:spPr>
          <a:xfrm>
            <a:off x="2075818" y="311370"/>
            <a:ext cx="4831662" cy="3320636"/>
          </a:xfrm>
          <a:prstGeom prst="rect">
            <a:avLst/>
          </a:prstGeom>
        </p:spPr>
      </p:pic>
      <p:sp>
        <p:nvSpPr>
          <p:cNvPr id="4" name="TextBox 3">
            <a:extLst>
              <a:ext uri="{FF2B5EF4-FFF2-40B4-BE49-F238E27FC236}">
                <a16:creationId xmlns:a16="http://schemas.microsoft.com/office/drawing/2014/main" id="{C366D9D7-60AF-FA80-5420-8347CBE0891D}"/>
              </a:ext>
            </a:extLst>
          </p:cNvPr>
          <p:cNvSpPr txBox="1"/>
          <p:nvPr/>
        </p:nvSpPr>
        <p:spPr>
          <a:xfrm>
            <a:off x="1615440" y="3632006"/>
            <a:ext cx="6165607" cy="1477328"/>
          </a:xfrm>
          <a:prstGeom prst="rect">
            <a:avLst/>
          </a:prstGeom>
          <a:noFill/>
        </p:spPr>
        <p:txBody>
          <a:bodyPr wrap="square" rtlCol="0">
            <a:spAutoFit/>
          </a:bodyPr>
          <a:lstStyle/>
          <a:p>
            <a:r>
              <a:rPr lang="en-US" dirty="0"/>
              <a:t>more than 5 years employment have high acceptance among all employee status but also highest loans rejected while employees up to 3 years, 2 years up to 4 years employment the loan is most likely be defaulted </a:t>
            </a:r>
            <a:r>
              <a:rPr lang="en-US" dirty="0">
                <a:solidFill>
                  <a:schemeClr val="bg2"/>
                </a:solidFill>
              </a:rPr>
              <a:t>(rejected)  </a:t>
            </a:r>
            <a:r>
              <a:rPr lang="en-US" dirty="0">
                <a:solidFill>
                  <a:schemeClr val="bg2"/>
                </a:solidFill>
                <a:sym typeface="Wingdings" panose="05000000000000000000" pitchFamily="2" charset="2"/>
              </a:rPr>
              <a:t> you need 5 years of experience to have high probability of your loan be accepted</a:t>
            </a:r>
            <a:endParaRPr lang="en-US" dirty="0">
              <a:solidFill>
                <a:schemeClr val="bg2"/>
              </a:solidFill>
            </a:endParaRPr>
          </a:p>
        </p:txBody>
      </p:sp>
    </p:spTree>
    <p:extLst>
      <p:ext uri="{BB962C8B-B14F-4D97-AF65-F5344CB8AC3E}">
        <p14:creationId xmlns:p14="http://schemas.microsoft.com/office/powerpoint/2010/main" val="198787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sp>
        <p:nvSpPr>
          <p:cNvPr id="4" name="TextBox 3">
            <a:extLst>
              <a:ext uri="{FF2B5EF4-FFF2-40B4-BE49-F238E27FC236}">
                <a16:creationId xmlns:a16="http://schemas.microsoft.com/office/drawing/2014/main" id="{07A6C730-1EEA-10A0-337D-24BAB90413A5}"/>
              </a:ext>
            </a:extLst>
          </p:cNvPr>
          <p:cNvSpPr txBox="1"/>
          <p:nvPr/>
        </p:nvSpPr>
        <p:spPr>
          <a:xfrm>
            <a:off x="2034540" y="3406140"/>
            <a:ext cx="501396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As Duration increases Applied amount also increases despite the fact that most loans are applied in the range 100-120 months</a:t>
            </a:r>
          </a:p>
        </p:txBody>
      </p:sp>
      <p:pic>
        <p:nvPicPr>
          <p:cNvPr id="5" name="Picture 4">
            <a:extLst>
              <a:ext uri="{FF2B5EF4-FFF2-40B4-BE49-F238E27FC236}">
                <a16:creationId xmlns:a16="http://schemas.microsoft.com/office/drawing/2014/main" id="{7C9698C4-81BE-DEC8-BF0C-DAAB59A525C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00327" y="157771"/>
            <a:ext cx="4381088" cy="3053097"/>
          </a:xfrm>
          <a:prstGeom prst="rect">
            <a:avLst/>
          </a:prstGeom>
        </p:spPr>
      </p:pic>
    </p:spTree>
    <p:extLst>
      <p:ext uri="{BB962C8B-B14F-4D97-AF65-F5344CB8AC3E}">
        <p14:creationId xmlns:p14="http://schemas.microsoft.com/office/powerpoint/2010/main" val="103393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sp>
        <p:nvSpPr>
          <p:cNvPr id="4" name="TextBox 3">
            <a:extLst>
              <a:ext uri="{FF2B5EF4-FFF2-40B4-BE49-F238E27FC236}">
                <a16:creationId xmlns:a16="http://schemas.microsoft.com/office/drawing/2014/main" id="{B5E3884D-985E-604B-EBFC-D578489B3678}"/>
              </a:ext>
            </a:extLst>
          </p:cNvPr>
          <p:cNvSpPr txBox="1"/>
          <p:nvPr/>
        </p:nvSpPr>
        <p:spPr>
          <a:xfrm>
            <a:off x="1714385" y="2986312"/>
            <a:ext cx="5013960"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Large loan amounts are within range of 70-80 months duration</a:t>
            </a:r>
          </a:p>
        </p:txBody>
      </p:sp>
      <p:pic>
        <p:nvPicPr>
          <p:cNvPr id="5" name="Picture 4">
            <a:extLst>
              <a:ext uri="{FF2B5EF4-FFF2-40B4-BE49-F238E27FC236}">
                <a16:creationId xmlns:a16="http://schemas.microsoft.com/office/drawing/2014/main" id="{FA3D232F-CA15-3BBC-EAFB-E72AED9C327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23502" y="477751"/>
            <a:ext cx="6195060" cy="2093998"/>
          </a:xfrm>
          <a:prstGeom prst="rect">
            <a:avLst/>
          </a:prstGeom>
        </p:spPr>
      </p:pic>
    </p:spTree>
    <p:extLst>
      <p:ext uri="{BB962C8B-B14F-4D97-AF65-F5344CB8AC3E}">
        <p14:creationId xmlns:p14="http://schemas.microsoft.com/office/powerpoint/2010/main" val="199710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pic>
        <p:nvPicPr>
          <p:cNvPr id="3" name="Picture 2">
            <a:extLst>
              <a:ext uri="{FF2B5EF4-FFF2-40B4-BE49-F238E27FC236}">
                <a16:creationId xmlns:a16="http://schemas.microsoft.com/office/drawing/2014/main" id="{DFDC1B4F-8A76-5F96-745F-5E9D5DF8D3C5}"/>
              </a:ext>
            </a:extLst>
          </p:cNvPr>
          <p:cNvPicPr>
            <a:picLocks noChangeAspect="1"/>
          </p:cNvPicPr>
          <p:nvPr/>
        </p:nvPicPr>
        <p:blipFill>
          <a:blip r:embed="rId13"/>
          <a:stretch>
            <a:fillRect/>
          </a:stretch>
        </p:blipFill>
        <p:spPr>
          <a:xfrm>
            <a:off x="2246918" y="192682"/>
            <a:ext cx="4650164" cy="3266499"/>
          </a:xfrm>
          <a:prstGeom prst="rect">
            <a:avLst/>
          </a:prstGeom>
        </p:spPr>
      </p:pic>
      <p:sp>
        <p:nvSpPr>
          <p:cNvPr id="4" name="TextBox 3">
            <a:extLst>
              <a:ext uri="{FF2B5EF4-FFF2-40B4-BE49-F238E27FC236}">
                <a16:creationId xmlns:a16="http://schemas.microsoft.com/office/drawing/2014/main" id="{1AAE892C-CBF8-745E-2A59-13A57D5FFAD2}"/>
              </a:ext>
            </a:extLst>
          </p:cNvPr>
          <p:cNvSpPr txBox="1"/>
          <p:nvPr/>
        </p:nvSpPr>
        <p:spPr>
          <a:xfrm>
            <a:off x="1924775" y="3638587"/>
            <a:ext cx="5013960"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being single is more likely your loan will be rejected </a:t>
            </a:r>
            <a:r>
              <a:rPr lang="en-US" dirty="0">
                <a:solidFill>
                  <a:schemeClr val="bg1"/>
                </a:solidFill>
                <a:sym typeface="Wingdings" panose="05000000000000000000" pitchFamily="2" charset="2"/>
              </a:rPr>
              <a:t> </a:t>
            </a:r>
            <a:endParaRPr lang="en-US" dirty="0">
              <a:solidFill>
                <a:schemeClr val="bg1"/>
              </a:solidFill>
            </a:endParaRPr>
          </a:p>
        </p:txBody>
      </p:sp>
    </p:spTree>
    <p:extLst>
      <p:ext uri="{BB962C8B-B14F-4D97-AF65-F5344CB8AC3E}">
        <p14:creationId xmlns:p14="http://schemas.microsoft.com/office/powerpoint/2010/main" val="121722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pic>
        <p:nvPicPr>
          <p:cNvPr id="3" name="Picture 2">
            <a:extLst>
              <a:ext uri="{FF2B5EF4-FFF2-40B4-BE49-F238E27FC236}">
                <a16:creationId xmlns:a16="http://schemas.microsoft.com/office/drawing/2014/main" id="{E0495171-4AF2-BA20-D6BF-7F5E0ECEB97B}"/>
              </a:ext>
            </a:extLst>
          </p:cNvPr>
          <p:cNvPicPr>
            <a:picLocks noChangeAspect="1"/>
          </p:cNvPicPr>
          <p:nvPr/>
        </p:nvPicPr>
        <p:blipFill>
          <a:blip r:embed="rId13"/>
          <a:stretch>
            <a:fillRect/>
          </a:stretch>
        </p:blipFill>
        <p:spPr>
          <a:xfrm>
            <a:off x="1120642" y="324090"/>
            <a:ext cx="5353930" cy="3728630"/>
          </a:xfrm>
          <a:prstGeom prst="rect">
            <a:avLst/>
          </a:prstGeom>
        </p:spPr>
      </p:pic>
      <p:sp>
        <p:nvSpPr>
          <p:cNvPr id="2" name="TextBox 1">
            <a:extLst>
              <a:ext uri="{FF2B5EF4-FFF2-40B4-BE49-F238E27FC236}">
                <a16:creationId xmlns:a16="http://schemas.microsoft.com/office/drawing/2014/main" id="{F853F79A-9DDD-5C1C-303B-549A17AB162A}"/>
              </a:ext>
            </a:extLst>
          </p:cNvPr>
          <p:cNvSpPr txBox="1"/>
          <p:nvPr/>
        </p:nvSpPr>
        <p:spPr>
          <a:xfrm>
            <a:off x="2157984" y="4173678"/>
            <a:ext cx="5029200" cy="646331"/>
          </a:xfrm>
          <a:prstGeom prst="rect">
            <a:avLst/>
          </a:prstGeom>
          <a:noFill/>
        </p:spPr>
        <p:txBody>
          <a:bodyPr wrap="square" rtlCol="0">
            <a:spAutoFit/>
          </a:bodyPr>
          <a:lstStyle/>
          <a:p>
            <a:r>
              <a:rPr lang="en-US" dirty="0"/>
              <a:t>Most loans in </a:t>
            </a:r>
            <a:r>
              <a:rPr lang="en-US" b="1" dirty="0">
                <a:solidFill>
                  <a:srgbClr val="00B050"/>
                </a:solidFill>
              </a:rPr>
              <a:t>Estonia</a:t>
            </a:r>
            <a:r>
              <a:rPr lang="en-US" dirty="0"/>
              <a:t> and </a:t>
            </a:r>
            <a:r>
              <a:rPr lang="en-US" b="1" dirty="0">
                <a:solidFill>
                  <a:srgbClr val="00B050"/>
                </a:solidFill>
              </a:rPr>
              <a:t>Finland</a:t>
            </a:r>
            <a:r>
              <a:rPr lang="en-US" dirty="0"/>
              <a:t> are </a:t>
            </a:r>
            <a:r>
              <a:rPr lang="en-US" b="1" dirty="0">
                <a:solidFill>
                  <a:srgbClr val="00B050"/>
                </a:solidFill>
              </a:rPr>
              <a:t>accepted</a:t>
            </a:r>
            <a:r>
              <a:rPr lang="en-US" dirty="0"/>
              <a:t> while in </a:t>
            </a:r>
            <a:r>
              <a:rPr lang="en-US" b="1" dirty="0">
                <a:solidFill>
                  <a:schemeClr val="bg2"/>
                </a:solidFill>
              </a:rPr>
              <a:t>Spain</a:t>
            </a:r>
            <a:r>
              <a:rPr lang="en-US" dirty="0"/>
              <a:t> most loans are </a:t>
            </a:r>
            <a:r>
              <a:rPr lang="en-US" b="1" dirty="0">
                <a:solidFill>
                  <a:schemeClr val="bg2"/>
                </a:solidFill>
              </a:rPr>
              <a:t>rejected</a:t>
            </a:r>
          </a:p>
        </p:txBody>
      </p:sp>
    </p:spTree>
    <p:extLst>
      <p:ext uri="{BB962C8B-B14F-4D97-AF65-F5344CB8AC3E}">
        <p14:creationId xmlns:p14="http://schemas.microsoft.com/office/powerpoint/2010/main" val="346685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pic>
        <p:nvPicPr>
          <p:cNvPr id="6" name="Picture 5">
            <a:extLst>
              <a:ext uri="{FF2B5EF4-FFF2-40B4-BE49-F238E27FC236}">
                <a16:creationId xmlns:a16="http://schemas.microsoft.com/office/drawing/2014/main" id="{84A87CA5-5221-1B00-FD09-DB4C7FA7A0C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2159" y="267088"/>
            <a:ext cx="5394445" cy="3192780"/>
          </a:xfrm>
          <a:prstGeom prst="rect">
            <a:avLst/>
          </a:prstGeom>
        </p:spPr>
      </p:pic>
    </p:spTree>
    <p:extLst>
      <p:ext uri="{BB962C8B-B14F-4D97-AF65-F5344CB8AC3E}">
        <p14:creationId xmlns:p14="http://schemas.microsoft.com/office/powerpoint/2010/main" val="187661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sp>
        <p:nvSpPr>
          <p:cNvPr id="4" name="TextBox 3">
            <a:extLst>
              <a:ext uri="{FF2B5EF4-FFF2-40B4-BE49-F238E27FC236}">
                <a16:creationId xmlns:a16="http://schemas.microsoft.com/office/drawing/2014/main" id="{8D5CF189-2808-110E-FC83-C0F9EEE60117}"/>
              </a:ext>
            </a:extLst>
          </p:cNvPr>
          <p:cNvSpPr txBox="1"/>
          <p:nvPr/>
        </p:nvSpPr>
        <p:spPr>
          <a:xfrm>
            <a:off x="1924775" y="3638587"/>
            <a:ext cx="501396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we can see here that as monthly payment increase with Lan applied amount obviously if you want a bigger loan you should pay more</a:t>
            </a:r>
          </a:p>
        </p:txBody>
      </p:sp>
      <p:pic>
        <p:nvPicPr>
          <p:cNvPr id="7" name="Picture 6">
            <a:extLst>
              <a:ext uri="{FF2B5EF4-FFF2-40B4-BE49-F238E27FC236}">
                <a16:creationId xmlns:a16="http://schemas.microsoft.com/office/drawing/2014/main" id="{08BE6BB8-9B26-D18B-8F8A-4620433D0B1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43631" y="328839"/>
            <a:ext cx="4355467" cy="3053097"/>
          </a:xfrm>
          <a:prstGeom prst="rect">
            <a:avLst/>
          </a:prstGeom>
        </p:spPr>
      </p:pic>
    </p:spTree>
    <p:extLst>
      <p:ext uri="{BB962C8B-B14F-4D97-AF65-F5344CB8AC3E}">
        <p14:creationId xmlns:p14="http://schemas.microsoft.com/office/powerpoint/2010/main" val="234423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68F8C9-9363-411D-9575-F40C87BDBCAB}"/>
              </a:ext>
            </a:extLst>
          </p:cNvPr>
          <p:cNvSpPr>
            <a:spLocks noGrp="1"/>
          </p:cNvSpPr>
          <p:nvPr>
            <p:ph type="title"/>
          </p:nvPr>
        </p:nvSpPr>
        <p:spPr/>
        <p:txBody>
          <a:bodyPr/>
          <a:lstStyle/>
          <a:p>
            <a:r>
              <a:rPr lang="en-US" dirty="0">
                <a:solidFill>
                  <a:schemeClr val="accent1"/>
                </a:solidFill>
              </a:rPr>
              <a:t>Team </a:t>
            </a:r>
            <a:r>
              <a:rPr lang="en-US" sz="3800" b="1" dirty="0">
                <a:solidFill>
                  <a:schemeClr val="accent1"/>
                </a:solidFill>
              </a:rPr>
              <a:t>1</a:t>
            </a:r>
            <a:r>
              <a:rPr lang="en-US" sz="3800" b="1" dirty="0">
                <a:solidFill>
                  <a:srgbClr val="FFFF00"/>
                </a:solidFill>
              </a:rPr>
              <a:t>6</a:t>
            </a:r>
          </a:p>
        </p:txBody>
      </p:sp>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graphicFrame>
        <p:nvGraphicFramePr>
          <p:cNvPr id="3" name="Table 2">
            <a:extLst>
              <a:ext uri="{FF2B5EF4-FFF2-40B4-BE49-F238E27FC236}">
                <a16:creationId xmlns:a16="http://schemas.microsoft.com/office/drawing/2014/main" id="{8AB2A5E6-8CA0-17FD-C3F8-974D1B9EDF87}"/>
              </a:ext>
            </a:extLst>
          </p:cNvPr>
          <p:cNvGraphicFramePr>
            <a:graphicFrameLocks noGrp="1"/>
          </p:cNvGraphicFramePr>
          <p:nvPr>
            <p:extLst>
              <p:ext uri="{D42A27DB-BD31-4B8C-83A1-F6EECF244321}">
                <p14:modId xmlns:p14="http://schemas.microsoft.com/office/powerpoint/2010/main" val="1350130863"/>
              </p:ext>
            </p:extLst>
          </p:nvPr>
        </p:nvGraphicFramePr>
        <p:xfrm>
          <a:off x="1524000" y="1568174"/>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651819669"/>
                    </a:ext>
                  </a:extLst>
                </a:gridCol>
                <a:gridCol w="2032000">
                  <a:extLst>
                    <a:ext uri="{9D8B030D-6E8A-4147-A177-3AD203B41FA5}">
                      <a16:colId xmlns:a16="http://schemas.microsoft.com/office/drawing/2014/main" val="1781726484"/>
                    </a:ext>
                  </a:extLst>
                </a:gridCol>
                <a:gridCol w="2032000">
                  <a:extLst>
                    <a:ext uri="{9D8B030D-6E8A-4147-A177-3AD203B41FA5}">
                      <a16:colId xmlns:a16="http://schemas.microsoft.com/office/drawing/2014/main" val="1844662295"/>
                    </a:ext>
                  </a:extLst>
                </a:gridCol>
              </a:tblGrid>
              <a:tr h="370840">
                <a:tc>
                  <a:txBody>
                    <a:bodyPr/>
                    <a:lstStyle/>
                    <a:p>
                      <a:r>
                        <a:rPr lang="en-US" b="1" dirty="0">
                          <a:solidFill>
                            <a:sysClr val="windowText" lastClr="000000"/>
                          </a:solidFill>
                        </a:rPr>
                        <a:t>Name</a:t>
                      </a:r>
                    </a:p>
                  </a:txBody>
                  <a:tcPr/>
                </a:tc>
                <a:tc>
                  <a:txBody>
                    <a:bodyPr/>
                    <a:lstStyle/>
                    <a:p>
                      <a:r>
                        <a:rPr lang="en-US" b="1" dirty="0">
                          <a:solidFill>
                            <a:sysClr val="windowText" lastClr="000000"/>
                          </a:solidFill>
                        </a:rPr>
                        <a:t>Section</a:t>
                      </a:r>
                    </a:p>
                  </a:txBody>
                  <a:tcPr/>
                </a:tc>
                <a:tc>
                  <a:txBody>
                    <a:bodyPr/>
                    <a:lstStyle/>
                    <a:p>
                      <a:r>
                        <a:rPr lang="en-US" b="1" dirty="0">
                          <a:solidFill>
                            <a:sysClr val="windowText" lastClr="000000"/>
                          </a:solidFill>
                        </a:rPr>
                        <a:t>BN</a:t>
                      </a:r>
                    </a:p>
                  </a:txBody>
                  <a:tcPr/>
                </a:tc>
                <a:extLst>
                  <a:ext uri="{0D108BD9-81ED-4DB2-BD59-A6C34878D82A}">
                    <a16:rowId xmlns:a16="http://schemas.microsoft.com/office/drawing/2014/main" val="1839173901"/>
                  </a:ext>
                </a:extLst>
              </a:tr>
              <a:tr h="370840">
                <a:tc>
                  <a:txBody>
                    <a:bodyPr/>
                    <a:lstStyle/>
                    <a:p>
                      <a:r>
                        <a:rPr lang="en-US" b="1" dirty="0">
                          <a:solidFill>
                            <a:schemeClr val="accent3"/>
                          </a:solidFill>
                        </a:rPr>
                        <a:t>Khaled Hesham</a:t>
                      </a:r>
                    </a:p>
                  </a:txBody>
                  <a:tcPr/>
                </a:tc>
                <a:tc>
                  <a:txBody>
                    <a:bodyPr/>
                    <a:lstStyle/>
                    <a:p>
                      <a:r>
                        <a:rPr lang="en-US" b="1" dirty="0">
                          <a:solidFill>
                            <a:schemeClr val="accent3"/>
                          </a:solidFill>
                        </a:rPr>
                        <a:t>1</a:t>
                      </a:r>
                    </a:p>
                  </a:txBody>
                  <a:tcPr/>
                </a:tc>
                <a:tc>
                  <a:txBody>
                    <a:bodyPr/>
                    <a:lstStyle/>
                    <a:p>
                      <a:r>
                        <a:rPr lang="en-US" b="1" dirty="0">
                          <a:solidFill>
                            <a:schemeClr val="accent3"/>
                          </a:solidFill>
                        </a:rPr>
                        <a:t>21</a:t>
                      </a:r>
                    </a:p>
                  </a:txBody>
                  <a:tcPr/>
                </a:tc>
                <a:extLst>
                  <a:ext uri="{0D108BD9-81ED-4DB2-BD59-A6C34878D82A}">
                    <a16:rowId xmlns:a16="http://schemas.microsoft.com/office/drawing/2014/main" val="2777228924"/>
                  </a:ext>
                </a:extLst>
              </a:tr>
              <a:tr h="370840">
                <a:tc>
                  <a:txBody>
                    <a:bodyPr/>
                    <a:lstStyle/>
                    <a:p>
                      <a:r>
                        <a:rPr lang="en-US" b="1" dirty="0">
                          <a:solidFill>
                            <a:schemeClr val="accent3"/>
                          </a:solidFill>
                        </a:rPr>
                        <a:t>Abdelaziz Salah</a:t>
                      </a:r>
                    </a:p>
                  </a:txBody>
                  <a:tcPr/>
                </a:tc>
                <a:tc>
                  <a:txBody>
                    <a:bodyPr/>
                    <a:lstStyle/>
                    <a:p>
                      <a:endParaRPr lang="en-US" b="1" dirty="0">
                        <a:solidFill>
                          <a:schemeClr val="accent3"/>
                        </a:solidFill>
                      </a:endParaRPr>
                    </a:p>
                  </a:txBody>
                  <a:tcPr/>
                </a:tc>
                <a:tc>
                  <a:txBody>
                    <a:bodyPr/>
                    <a:lstStyle/>
                    <a:p>
                      <a:endParaRPr lang="en-US" b="1" dirty="0">
                        <a:solidFill>
                          <a:schemeClr val="accent3"/>
                        </a:solidFill>
                      </a:endParaRPr>
                    </a:p>
                  </a:txBody>
                  <a:tcPr/>
                </a:tc>
                <a:extLst>
                  <a:ext uri="{0D108BD9-81ED-4DB2-BD59-A6C34878D82A}">
                    <a16:rowId xmlns:a16="http://schemas.microsoft.com/office/drawing/2014/main" val="1228846057"/>
                  </a:ext>
                </a:extLst>
              </a:tr>
              <a:tr h="370840">
                <a:tc>
                  <a:txBody>
                    <a:bodyPr/>
                    <a:lstStyle/>
                    <a:p>
                      <a:r>
                        <a:rPr lang="en-US" b="1" dirty="0">
                          <a:solidFill>
                            <a:schemeClr val="accent3"/>
                          </a:solidFill>
                        </a:rPr>
                        <a:t>Abdelrahman </a:t>
                      </a:r>
                      <a:r>
                        <a:rPr lang="en-US" b="1" dirty="0" err="1">
                          <a:solidFill>
                            <a:schemeClr val="accent3"/>
                          </a:solidFill>
                        </a:rPr>
                        <a:t>Noaman</a:t>
                      </a:r>
                      <a:endParaRPr lang="en-US" b="1" dirty="0">
                        <a:solidFill>
                          <a:schemeClr val="accent3"/>
                        </a:solidFill>
                      </a:endParaRPr>
                    </a:p>
                  </a:txBody>
                  <a:tcPr/>
                </a:tc>
                <a:tc>
                  <a:txBody>
                    <a:bodyPr/>
                    <a:lstStyle/>
                    <a:p>
                      <a:endParaRPr lang="en-US" b="1" dirty="0">
                        <a:solidFill>
                          <a:schemeClr val="accent3"/>
                        </a:solidFill>
                      </a:endParaRPr>
                    </a:p>
                  </a:txBody>
                  <a:tcPr/>
                </a:tc>
                <a:tc>
                  <a:txBody>
                    <a:bodyPr/>
                    <a:lstStyle/>
                    <a:p>
                      <a:endParaRPr lang="en-US" b="1" dirty="0">
                        <a:solidFill>
                          <a:schemeClr val="accent3"/>
                        </a:solidFill>
                      </a:endParaRPr>
                    </a:p>
                  </a:txBody>
                  <a:tcPr/>
                </a:tc>
                <a:extLst>
                  <a:ext uri="{0D108BD9-81ED-4DB2-BD59-A6C34878D82A}">
                    <a16:rowId xmlns:a16="http://schemas.microsoft.com/office/drawing/2014/main" val="2004678140"/>
                  </a:ext>
                </a:extLst>
              </a:tr>
              <a:tr h="370840">
                <a:tc>
                  <a:txBody>
                    <a:bodyPr/>
                    <a:lstStyle/>
                    <a:p>
                      <a:r>
                        <a:rPr lang="en-US" b="1" dirty="0">
                          <a:solidFill>
                            <a:schemeClr val="accent3"/>
                          </a:solidFill>
                        </a:rPr>
                        <a:t>Kirollos Samy</a:t>
                      </a:r>
                    </a:p>
                  </a:txBody>
                  <a:tcPr/>
                </a:tc>
                <a:tc>
                  <a:txBody>
                    <a:bodyPr/>
                    <a:lstStyle/>
                    <a:p>
                      <a:r>
                        <a:rPr lang="en-US" b="1" dirty="0">
                          <a:solidFill>
                            <a:schemeClr val="accent3"/>
                          </a:solidFill>
                        </a:rPr>
                        <a:t>2</a:t>
                      </a:r>
                    </a:p>
                  </a:txBody>
                  <a:tcPr/>
                </a:tc>
                <a:tc>
                  <a:txBody>
                    <a:bodyPr/>
                    <a:lstStyle/>
                    <a:p>
                      <a:r>
                        <a:rPr lang="en-US" b="1" dirty="0">
                          <a:solidFill>
                            <a:schemeClr val="accent3"/>
                          </a:solidFill>
                        </a:rPr>
                        <a:t>13</a:t>
                      </a:r>
                    </a:p>
                  </a:txBody>
                  <a:tcPr/>
                </a:tc>
                <a:extLst>
                  <a:ext uri="{0D108BD9-81ED-4DB2-BD59-A6C34878D82A}">
                    <a16:rowId xmlns:a16="http://schemas.microsoft.com/office/drawing/2014/main" val="1632211045"/>
                  </a:ext>
                </a:extLst>
              </a:tr>
            </a:tbl>
          </a:graphicData>
        </a:graphic>
      </p:graphicFrame>
    </p:spTree>
    <p:extLst>
      <p:ext uri="{BB962C8B-B14F-4D97-AF65-F5344CB8AC3E}">
        <p14:creationId xmlns:p14="http://schemas.microsoft.com/office/powerpoint/2010/main" val="313968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pic>
        <p:nvPicPr>
          <p:cNvPr id="4" name="Picture 3">
            <a:extLst>
              <a:ext uri="{FF2B5EF4-FFF2-40B4-BE49-F238E27FC236}">
                <a16:creationId xmlns:a16="http://schemas.microsoft.com/office/drawing/2014/main" id="{9D1CE551-2B63-E5FB-3259-8E0C5D6E5069}"/>
              </a:ext>
            </a:extLst>
          </p:cNvPr>
          <p:cNvPicPr>
            <a:picLocks noChangeAspect="1"/>
          </p:cNvPicPr>
          <p:nvPr/>
        </p:nvPicPr>
        <p:blipFill>
          <a:blip r:embed="rId13"/>
          <a:stretch>
            <a:fillRect/>
          </a:stretch>
        </p:blipFill>
        <p:spPr>
          <a:xfrm>
            <a:off x="5301612" y="1142223"/>
            <a:ext cx="3504701" cy="1380230"/>
          </a:xfrm>
          <a:prstGeom prst="rect">
            <a:avLst/>
          </a:prstGeom>
        </p:spPr>
      </p:pic>
      <p:pic>
        <p:nvPicPr>
          <p:cNvPr id="8" name="Picture 7">
            <a:extLst>
              <a:ext uri="{FF2B5EF4-FFF2-40B4-BE49-F238E27FC236}">
                <a16:creationId xmlns:a16="http://schemas.microsoft.com/office/drawing/2014/main" id="{5DC756C9-985A-FB2E-05E3-327452F1D1E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37716" y="324090"/>
            <a:ext cx="4244622" cy="3585552"/>
          </a:xfrm>
          <a:prstGeom prst="rect">
            <a:avLst/>
          </a:prstGeom>
        </p:spPr>
      </p:pic>
    </p:spTree>
    <p:extLst>
      <p:ext uri="{BB962C8B-B14F-4D97-AF65-F5344CB8AC3E}">
        <p14:creationId xmlns:p14="http://schemas.microsoft.com/office/powerpoint/2010/main" val="186835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sp>
        <p:nvSpPr>
          <p:cNvPr id="6" name="TextBox 5">
            <a:extLst>
              <a:ext uri="{FF2B5EF4-FFF2-40B4-BE49-F238E27FC236}">
                <a16:creationId xmlns:a16="http://schemas.microsoft.com/office/drawing/2014/main" id="{8AEFE15D-54A9-D7A4-CF54-B155B1AF71D0}"/>
              </a:ext>
            </a:extLst>
          </p:cNvPr>
          <p:cNvSpPr txBox="1"/>
          <p:nvPr/>
        </p:nvSpPr>
        <p:spPr>
          <a:xfrm>
            <a:off x="1328923" y="3639332"/>
            <a:ext cx="6486154"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The principal balance in loans refers to the amount of money you originally borrowed, excluding any interest or fees that have been added on since the loan's inception. It represents the initial debt that you are obligated to repay to the lender</a:t>
            </a:r>
          </a:p>
        </p:txBody>
      </p:sp>
      <p:pic>
        <p:nvPicPr>
          <p:cNvPr id="3" name="Picture 2">
            <a:extLst>
              <a:ext uri="{FF2B5EF4-FFF2-40B4-BE49-F238E27FC236}">
                <a16:creationId xmlns:a16="http://schemas.microsoft.com/office/drawing/2014/main" id="{9B50E861-730C-C4DB-D055-123285DF9611}"/>
              </a:ext>
            </a:extLst>
          </p:cNvPr>
          <p:cNvPicPr>
            <a:picLocks noChangeAspect="1"/>
          </p:cNvPicPr>
          <p:nvPr/>
        </p:nvPicPr>
        <p:blipFill>
          <a:blip r:embed="rId13"/>
          <a:stretch>
            <a:fillRect/>
          </a:stretch>
        </p:blipFill>
        <p:spPr>
          <a:xfrm>
            <a:off x="1843255" y="162765"/>
            <a:ext cx="4929393" cy="3385246"/>
          </a:xfrm>
          <a:prstGeom prst="rect">
            <a:avLst/>
          </a:prstGeom>
        </p:spPr>
      </p:pic>
    </p:spTree>
    <p:extLst>
      <p:ext uri="{BB962C8B-B14F-4D97-AF65-F5344CB8AC3E}">
        <p14:creationId xmlns:p14="http://schemas.microsoft.com/office/powerpoint/2010/main" val="42442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pic>
        <p:nvPicPr>
          <p:cNvPr id="3" name="Picture 2">
            <a:extLst>
              <a:ext uri="{FF2B5EF4-FFF2-40B4-BE49-F238E27FC236}">
                <a16:creationId xmlns:a16="http://schemas.microsoft.com/office/drawing/2014/main" id="{02770DB5-278F-DC61-D706-DCA324CC00CD}"/>
              </a:ext>
            </a:extLst>
          </p:cNvPr>
          <p:cNvPicPr>
            <a:picLocks noChangeAspect="1"/>
          </p:cNvPicPr>
          <p:nvPr/>
        </p:nvPicPr>
        <p:blipFill>
          <a:blip r:embed="rId13"/>
          <a:stretch>
            <a:fillRect/>
          </a:stretch>
        </p:blipFill>
        <p:spPr>
          <a:xfrm>
            <a:off x="1374650" y="175178"/>
            <a:ext cx="5545002" cy="3360420"/>
          </a:xfrm>
          <a:prstGeom prst="rect">
            <a:avLst/>
          </a:prstGeom>
        </p:spPr>
      </p:pic>
    </p:spTree>
    <p:extLst>
      <p:ext uri="{BB962C8B-B14F-4D97-AF65-F5344CB8AC3E}">
        <p14:creationId xmlns:p14="http://schemas.microsoft.com/office/powerpoint/2010/main" val="21229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sp>
        <p:nvSpPr>
          <p:cNvPr id="4" name="TextBox 3">
            <a:extLst>
              <a:ext uri="{FF2B5EF4-FFF2-40B4-BE49-F238E27FC236}">
                <a16:creationId xmlns:a16="http://schemas.microsoft.com/office/drawing/2014/main" id="{972D5575-53FB-1B25-8CB3-10DEA52E6201}"/>
              </a:ext>
            </a:extLst>
          </p:cNvPr>
          <p:cNvSpPr txBox="1"/>
          <p:nvPr/>
        </p:nvSpPr>
        <p:spPr>
          <a:xfrm>
            <a:off x="787373" y="3571233"/>
            <a:ext cx="7591270"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rPr>
              <a:t>Normal distribution</a:t>
            </a:r>
            <a:r>
              <a:rPr lang="en-US" dirty="0">
                <a:solidFill>
                  <a:schemeClr val="bg1"/>
                </a:solidFill>
              </a:rPr>
              <a:t> as being in age 25-45 is high probably you will apply to a loan (starting a new business or something like that)</a:t>
            </a:r>
          </a:p>
        </p:txBody>
      </p:sp>
      <p:pic>
        <p:nvPicPr>
          <p:cNvPr id="5" name="Picture 4">
            <a:extLst>
              <a:ext uri="{FF2B5EF4-FFF2-40B4-BE49-F238E27FC236}">
                <a16:creationId xmlns:a16="http://schemas.microsoft.com/office/drawing/2014/main" id="{7F7E6594-4FC6-89EA-7FF8-1E94F836A6C7}"/>
              </a:ext>
            </a:extLst>
          </p:cNvPr>
          <p:cNvPicPr>
            <a:picLocks noChangeAspect="1"/>
          </p:cNvPicPr>
          <p:nvPr/>
        </p:nvPicPr>
        <p:blipFill>
          <a:blip r:embed="rId13"/>
          <a:stretch>
            <a:fillRect/>
          </a:stretch>
        </p:blipFill>
        <p:spPr>
          <a:xfrm>
            <a:off x="454769" y="612553"/>
            <a:ext cx="8234462" cy="2404754"/>
          </a:xfrm>
          <a:prstGeom prst="rect">
            <a:avLst/>
          </a:prstGeom>
        </p:spPr>
      </p:pic>
    </p:spTree>
    <p:extLst>
      <p:ext uri="{BB962C8B-B14F-4D97-AF65-F5344CB8AC3E}">
        <p14:creationId xmlns:p14="http://schemas.microsoft.com/office/powerpoint/2010/main" val="9305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sp>
        <p:nvSpPr>
          <p:cNvPr id="4" name="TextBox 3">
            <a:extLst>
              <a:ext uri="{FF2B5EF4-FFF2-40B4-BE49-F238E27FC236}">
                <a16:creationId xmlns:a16="http://schemas.microsoft.com/office/drawing/2014/main" id="{972D5575-53FB-1B25-8CB3-10DEA52E6201}"/>
              </a:ext>
            </a:extLst>
          </p:cNvPr>
          <p:cNvSpPr txBox="1"/>
          <p:nvPr/>
        </p:nvSpPr>
        <p:spPr>
          <a:xfrm>
            <a:off x="787373" y="3571233"/>
            <a:ext cx="7591270"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being an owner of house increases your chance of getting the loan also the people owning or tenanting an house are more likely to apply to a loan</a:t>
            </a:r>
          </a:p>
        </p:txBody>
      </p:sp>
      <p:pic>
        <p:nvPicPr>
          <p:cNvPr id="5" name="Picture 4">
            <a:extLst>
              <a:ext uri="{FF2B5EF4-FFF2-40B4-BE49-F238E27FC236}">
                <a16:creationId xmlns:a16="http://schemas.microsoft.com/office/drawing/2014/main" id="{8D566398-0275-813E-2690-DF5D97C10091}"/>
              </a:ext>
            </a:extLst>
          </p:cNvPr>
          <p:cNvPicPr>
            <a:picLocks noChangeAspect="1"/>
          </p:cNvPicPr>
          <p:nvPr/>
        </p:nvPicPr>
        <p:blipFill>
          <a:blip r:embed="rId13"/>
          <a:stretch>
            <a:fillRect/>
          </a:stretch>
        </p:blipFill>
        <p:spPr>
          <a:xfrm>
            <a:off x="978050" y="554643"/>
            <a:ext cx="7187899" cy="2446020"/>
          </a:xfrm>
          <a:prstGeom prst="rect">
            <a:avLst/>
          </a:prstGeom>
        </p:spPr>
      </p:pic>
    </p:spTree>
    <p:extLst>
      <p:ext uri="{BB962C8B-B14F-4D97-AF65-F5344CB8AC3E}">
        <p14:creationId xmlns:p14="http://schemas.microsoft.com/office/powerpoint/2010/main" val="42789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sp>
        <p:nvSpPr>
          <p:cNvPr id="9" name="TextBox 8">
            <a:extLst>
              <a:ext uri="{FF2B5EF4-FFF2-40B4-BE49-F238E27FC236}">
                <a16:creationId xmlns:a16="http://schemas.microsoft.com/office/drawing/2014/main" id="{3474B81B-B1DC-CA82-2321-18701D7CF4FC}"/>
              </a:ext>
            </a:extLst>
          </p:cNvPr>
          <p:cNvSpPr txBox="1"/>
          <p:nvPr/>
        </p:nvSpPr>
        <p:spPr>
          <a:xfrm>
            <a:off x="1767585" y="2868431"/>
            <a:ext cx="2362200" cy="369332"/>
          </a:xfrm>
          <a:prstGeom prst="rect">
            <a:avLst/>
          </a:prstGeom>
          <a:noFill/>
        </p:spPr>
        <p:txBody>
          <a:bodyPr wrap="square" rtlCol="0">
            <a:spAutoFit/>
          </a:bodyPr>
          <a:lstStyle/>
          <a:p>
            <a:r>
              <a:rPr lang="en-US" dirty="0">
                <a:solidFill>
                  <a:schemeClr val="bg1"/>
                </a:solidFill>
              </a:rPr>
              <a:t>Mutual information</a:t>
            </a:r>
          </a:p>
        </p:txBody>
      </p:sp>
      <p:sp>
        <p:nvSpPr>
          <p:cNvPr id="4" name="TextBox 3">
            <a:extLst>
              <a:ext uri="{FF2B5EF4-FFF2-40B4-BE49-F238E27FC236}">
                <a16:creationId xmlns:a16="http://schemas.microsoft.com/office/drawing/2014/main" id="{8E6E3D9A-F1B0-BD44-4E7C-B075BE7E9BF8}"/>
              </a:ext>
            </a:extLst>
          </p:cNvPr>
          <p:cNvSpPr txBox="1"/>
          <p:nvPr/>
        </p:nvSpPr>
        <p:spPr>
          <a:xfrm>
            <a:off x="5218176" y="3340946"/>
            <a:ext cx="4572000" cy="369332"/>
          </a:xfrm>
          <a:prstGeom prst="rect">
            <a:avLst/>
          </a:prstGeom>
          <a:noFill/>
        </p:spPr>
        <p:txBody>
          <a:bodyPr wrap="square">
            <a:spAutoFit/>
          </a:bodyPr>
          <a:lstStyle/>
          <a:p>
            <a:r>
              <a:rPr lang="en-US" dirty="0">
                <a:solidFill>
                  <a:schemeClr val="bg1"/>
                </a:solidFill>
              </a:rPr>
              <a:t>Feature Importance</a:t>
            </a:r>
          </a:p>
        </p:txBody>
      </p:sp>
      <p:pic>
        <p:nvPicPr>
          <p:cNvPr id="7" name="Picture 6">
            <a:extLst>
              <a:ext uri="{FF2B5EF4-FFF2-40B4-BE49-F238E27FC236}">
                <a16:creationId xmlns:a16="http://schemas.microsoft.com/office/drawing/2014/main" id="{FB4320DC-88E0-2864-7376-9F42524F9F81}"/>
              </a:ext>
            </a:extLst>
          </p:cNvPr>
          <p:cNvPicPr>
            <a:picLocks noChangeAspect="1"/>
          </p:cNvPicPr>
          <p:nvPr/>
        </p:nvPicPr>
        <p:blipFill>
          <a:blip r:embed="rId13"/>
          <a:stretch>
            <a:fillRect/>
          </a:stretch>
        </p:blipFill>
        <p:spPr>
          <a:xfrm>
            <a:off x="1260668" y="238708"/>
            <a:ext cx="2904059" cy="2674210"/>
          </a:xfrm>
          <a:prstGeom prst="rect">
            <a:avLst/>
          </a:prstGeom>
        </p:spPr>
      </p:pic>
      <p:pic>
        <p:nvPicPr>
          <p:cNvPr id="12" name="Picture 11">
            <a:extLst>
              <a:ext uri="{FF2B5EF4-FFF2-40B4-BE49-F238E27FC236}">
                <a16:creationId xmlns:a16="http://schemas.microsoft.com/office/drawing/2014/main" id="{9CAD5367-4365-D6EE-1ACB-80062F2191DB}"/>
              </a:ext>
            </a:extLst>
          </p:cNvPr>
          <p:cNvPicPr>
            <a:picLocks noChangeAspect="1"/>
          </p:cNvPicPr>
          <p:nvPr/>
        </p:nvPicPr>
        <p:blipFill>
          <a:blip r:embed="rId14"/>
          <a:stretch>
            <a:fillRect/>
          </a:stretch>
        </p:blipFill>
        <p:spPr>
          <a:xfrm>
            <a:off x="4500902" y="612553"/>
            <a:ext cx="3421083" cy="2743994"/>
          </a:xfrm>
          <a:prstGeom prst="rect">
            <a:avLst/>
          </a:prstGeom>
        </p:spPr>
      </p:pic>
    </p:spTree>
    <p:extLst>
      <p:ext uri="{BB962C8B-B14F-4D97-AF65-F5344CB8AC3E}">
        <p14:creationId xmlns:p14="http://schemas.microsoft.com/office/powerpoint/2010/main" val="425594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pic>
        <p:nvPicPr>
          <p:cNvPr id="3" name="Picture 2">
            <a:extLst>
              <a:ext uri="{FF2B5EF4-FFF2-40B4-BE49-F238E27FC236}">
                <a16:creationId xmlns:a16="http://schemas.microsoft.com/office/drawing/2014/main" id="{69D10F87-EC48-BB6B-1A45-5E5FBC0D8692}"/>
              </a:ext>
            </a:extLst>
          </p:cNvPr>
          <p:cNvPicPr>
            <a:picLocks noChangeAspect="1"/>
          </p:cNvPicPr>
          <p:nvPr/>
        </p:nvPicPr>
        <p:blipFill>
          <a:blip r:embed="rId13"/>
          <a:stretch>
            <a:fillRect/>
          </a:stretch>
        </p:blipFill>
        <p:spPr>
          <a:xfrm>
            <a:off x="709904" y="622033"/>
            <a:ext cx="3732660" cy="3016889"/>
          </a:xfrm>
          <a:prstGeom prst="rect">
            <a:avLst/>
          </a:prstGeom>
        </p:spPr>
      </p:pic>
      <p:sp>
        <p:nvSpPr>
          <p:cNvPr id="2" name="TextBox 1">
            <a:extLst>
              <a:ext uri="{FF2B5EF4-FFF2-40B4-BE49-F238E27FC236}">
                <a16:creationId xmlns:a16="http://schemas.microsoft.com/office/drawing/2014/main" id="{0C6968F9-CA1F-896A-7E5C-4B1CADB431C3}"/>
              </a:ext>
            </a:extLst>
          </p:cNvPr>
          <p:cNvSpPr txBox="1"/>
          <p:nvPr/>
        </p:nvSpPr>
        <p:spPr>
          <a:xfrm>
            <a:off x="3867728" y="3996195"/>
            <a:ext cx="5405120"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Loan amounts are increasing over time</a:t>
            </a:r>
          </a:p>
          <a:p>
            <a:endParaRPr lang="en-US" dirty="0">
              <a:solidFill>
                <a:schemeClr val="bg1"/>
              </a:solidFill>
            </a:endParaRPr>
          </a:p>
        </p:txBody>
      </p:sp>
      <p:pic>
        <p:nvPicPr>
          <p:cNvPr id="8" name="Picture 7">
            <a:extLst>
              <a:ext uri="{FF2B5EF4-FFF2-40B4-BE49-F238E27FC236}">
                <a16:creationId xmlns:a16="http://schemas.microsoft.com/office/drawing/2014/main" id="{F8F99168-5032-ED91-DEB0-FF89F6942928}"/>
              </a:ext>
            </a:extLst>
          </p:cNvPr>
          <p:cNvPicPr>
            <a:picLocks noChangeAspect="1"/>
          </p:cNvPicPr>
          <p:nvPr/>
        </p:nvPicPr>
        <p:blipFill>
          <a:blip r:embed="rId14"/>
          <a:stretch>
            <a:fillRect/>
          </a:stretch>
        </p:blipFill>
        <p:spPr>
          <a:xfrm>
            <a:off x="4639276" y="608276"/>
            <a:ext cx="3732660" cy="3030646"/>
          </a:xfrm>
          <a:prstGeom prst="rect">
            <a:avLst/>
          </a:prstGeom>
        </p:spPr>
      </p:pic>
    </p:spTree>
    <p:extLst>
      <p:ext uri="{BB962C8B-B14F-4D97-AF65-F5344CB8AC3E}">
        <p14:creationId xmlns:p14="http://schemas.microsoft.com/office/powerpoint/2010/main" val="362138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sp>
        <p:nvSpPr>
          <p:cNvPr id="9" name="TextBox 8">
            <a:extLst>
              <a:ext uri="{FF2B5EF4-FFF2-40B4-BE49-F238E27FC236}">
                <a16:creationId xmlns:a16="http://schemas.microsoft.com/office/drawing/2014/main" id="{61FC85C7-D7E8-AA77-8610-414F8939EF73}"/>
              </a:ext>
            </a:extLst>
          </p:cNvPr>
          <p:cNvSpPr txBox="1"/>
          <p:nvPr/>
        </p:nvSpPr>
        <p:spPr>
          <a:xfrm>
            <a:off x="3463322" y="2122621"/>
            <a:ext cx="2705100" cy="369332"/>
          </a:xfrm>
          <a:prstGeom prst="rect">
            <a:avLst/>
          </a:prstGeom>
          <a:noFill/>
        </p:spPr>
        <p:txBody>
          <a:bodyPr wrap="square" rtlCol="0">
            <a:spAutoFit/>
          </a:bodyPr>
          <a:lstStyle/>
          <a:p>
            <a:r>
              <a:rPr lang="en-US" dirty="0">
                <a:solidFill>
                  <a:schemeClr val="bg1"/>
                </a:solidFill>
              </a:rPr>
              <a:t>Sorted by support</a:t>
            </a:r>
          </a:p>
        </p:txBody>
      </p:sp>
      <p:sp>
        <p:nvSpPr>
          <p:cNvPr id="10" name="TextBox 9">
            <a:extLst>
              <a:ext uri="{FF2B5EF4-FFF2-40B4-BE49-F238E27FC236}">
                <a16:creationId xmlns:a16="http://schemas.microsoft.com/office/drawing/2014/main" id="{B627B06E-6710-0269-B2DD-8257479DF36F}"/>
              </a:ext>
            </a:extLst>
          </p:cNvPr>
          <p:cNvSpPr txBox="1"/>
          <p:nvPr/>
        </p:nvSpPr>
        <p:spPr>
          <a:xfrm>
            <a:off x="4899660" y="4437715"/>
            <a:ext cx="2225040" cy="369332"/>
          </a:xfrm>
          <a:prstGeom prst="rect">
            <a:avLst/>
          </a:prstGeom>
          <a:noFill/>
        </p:spPr>
        <p:txBody>
          <a:bodyPr wrap="square" rtlCol="0">
            <a:spAutoFit/>
          </a:bodyPr>
          <a:lstStyle/>
          <a:p>
            <a:r>
              <a:rPr lang="en-US" dirty="0">
                <a:solidFill>
                  <a:schemeClr val="bg1"/>
                </a:solidFill>
              </a:rPr>
              <a:t>Sorted by confidence</a:t>
            </a:r>
          </a:p>
        </p:txBody>
      </p:sp>
      <p:pic>
        <p:nvPicPr>
          <p:cNvPr id="12" name="Picture 11">
            <a:extLst>
              <a:ext uri="{FF2B5EF4-FFF2-40B4-BE49-F238E27FC236}">
                <a16:creationId xmlns:a16="http://schemas.microsoft.com/office/drawing/2014/main" id="{EE70E60D-F9C3-3D4F-E068-981C41FCE1F1}"/>
              </a:ext>
            </a:extLst>
          </p:cNvPr>
          <p:cNvPicPr>
            <a:picLocks noChangeAspect="1"/>
          </p:cNvPicPr>
          <p:nvPr/>
        </p:nvPicPr>
        <p:blipFill>
          <a:blip r:embed="rId13"/>
          <a:stretch>
            <a:fillRect/>
          </a:stretch>
        </p:blipFill>
        <p:spPr>
          <a:xfrm>
            <a:off x="1009672" y="213281"/>
            <a:ext cx="6771375" cy="1909340"/>
          </a:xfrm>
          <a:prstGeom prst="rect">
            <a:avLst/>
          </a:prstGeom>
        </p:spPr>
      </p:pic>
      <p:pic>
        <p:nvPicPr>
          <p:cNvPr id="14" name="Picture 13">
            <a:extLst>
              <a:ext uri="{FF2B5EF4-FFF2-40B4-BE49-F238E27FC236}">
                <a16:creationId xmlns:a16="http://schemas.microsoft.com/office/drawing/2014/main" id="{4B7843C7-796A-5ABD-72EB-7DF463067690}"/>
              </a:ext>
            </a:extLst>
          </p:cNvPr>
          <p:cNvPicPr>
            <a:picLocks noChangeAspect="1"/>
          </p:cNvPicPr>
          <p:nvPr/>
        </p:nvPicPr>
        <p:blipFill>
          <a:blip r:embed="rId14"/>
          <a:stretch>
            <a:fillRect/>
          </a:stretch>
        </p:blipFill>
        <p:spPr>
          <a:xfrm>
            <a:off x="1569458" y="2491953"/>
            <a:ext cx="6801896" cy="2034993"/>
          </a:xfrm>
          <a:prstGeom prst="rect">
            <a:avLst/>
          </a:prstGeom>
        </p:spPr>
      </p:pic>
    </p:spTree>
    <p:extLst>
      <p:ext uri="{BB962C8B-B14F-4D97-AF65-F5344CB8AC3E}">
        <p14:creationId xmlns:p14="http://schemas.microsoft.com/office/powerpoint/2010/main" val="343547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sp>
        <p:nvSpPr>
          <p:cNvPr id="9" name="TextBox 8">
            <a:extLst>
              <a:ext uri="{FF2B5EF4-FFF2-40B4-BE49-F238E27FC236}">
                <a16:creationId xmlns:a16="http://schemas.microsoft.com/office/drawing/2014/main" id="{61FC85C7-D7E8-AA77-8610-414F8939EF73}"/>
              </a:ext>
            </a:extLst>
          </p:cNvPr>
          <p:cNvSpPr txBox="1"/>
          <p:nvPr/>
        </p:nvSpPr>
        <p:spPr>
          <a:xfrm>
            <a:off x="3463322" y="2122621"/>
            <a:ext cx="2705100" cy="369332"/>
          </a:xfrm>
          <a:prstGeom prst="rect">
            <a:avLst/>
          </a:prstGeom>
          <a:noFill/>
        </p:spPr>
        <p:txBody>
          <a:bodyPr wrap="square" rtlCol="0">
            <a:spAutoFit/>
          </a:bodyPr>
          <a:lstStyle/>
          <a:p>
            <a:r>
              <a:rPr lang="en-US" dirty="0">
                <a:solidFill>
                  <a:schemeClr val="bg1"/>
                </a:solidFill>
              </a:rPr>
              <a:t>Sorted by lift</a:t>
            </a:r>
          </a:p>
        </p:txBody>
      </p:sp>
      <p:sp>
        <p:nvSpPr>
          <p:cNvPr id="10" name="TextBox 9">
            <a:extLst>
              <a:ext uri="{FF2B5EF4-FFF2-40B4-BE49-F238E27FC236}">
                <a16:creationId xmlns:a16="http://schemas.microsoft.com/office/drawing/2014/main" id="{B627B06E-6710-0269-B2DD-8257479DF36F}"/>
              </a:ext>
            </a:extLst>
          </p:cNvPr>
          <p:cNvSpPr txBox="1"/>
          <p:nvPr/>
        </p:nvSpPr>
        <p:spPr>
          <a:xfrm>
            <a:off x="4899660" y="4437715"/>
            <a:ext cx="2225040" cy="369332"/>
          </a:xfrm>
          <a:prstGeom prst="rect">
            <a:avLst/>
          </a:prstGeom>
          <a:noFill/>
        </p:spPr>
        <p:txBody>
          <a:bodyPr wrap="square" rtlCol="0">
            <a:spAutoFit/>
          </a:bodyPr>
          <a:lstStyle/>
          <a:p>
            <a:r>
              <a:rPr lang="en-US" dirty="0">
                <a:solidFill>
                  <a:schemeClr val="bg1"/>
                </a:solidFill>
              </a:rPr>
              <a:t>Sorted by leverage</a:t>
            </a:r>
          </a:p>
        </p:txBody>
      </p:sp>
      <p:pic>
        <p:nvPicPr>
          <p:cNvPr id="11" name="Picture 10">
            <a:extLst>
              <a:ext uri="{FF2B5EF4-FFF2-40B4-BE49-F238E27FC236}">
                <a16:creationId xmlns:a16="http://schemas.microsoft.com/office/drawing/2014/main" id="{C4A441FD-C0F2-71EA-58F7-CF87805A8453}"/>
              </a:ext>
            </a:extLst>
          </p:cNvPr>
          <p:cNvPicPr>
            <a:picLocks noChangeAspect="1"/>
          </p:cNvPicPr>
          <p:nvPr/>
        </p:nvPicPr>
        <p:blipFill>
          <a:blip r:embed="rId13"/>
          <a:stretch>
            <a:fillRect/>
          </a:stretch>
        </p:blipFill>
        <p:spPr>
          <a:xfrm>
            <a:off x="1047189" y="190267"/>
            <a:ext cx="6283036" cy="1900133"/>
          </a:xfrm>
          <a:prstGeom prst="rect">
            <a:avLst/>
          </a:prstGeom>
        </p:spPr>
      </p:pic>
      <p:pic>
        <p:nvPicPr>
          <p:cNvPr id="13" name="Picture 12">
            <a:extLst>
              <a:ext uri="{FF2B5EF4-FFF2-40B4-BE49-F238E27FC236}">
                <a16:creationId xmlns:a16="http://schemas.microsoft.com/office/drawing/2014/main" id="{A5F67196-7442-B545-4569-C96C15E2259D}"/>
              </a:ext>
            </a:extLst>
          </p:cNvPr>
          <p:cNvPicPr>
            <a:picLocks noChangeAspect="1"/>
          </p:cNvPicPr>
          <p:nvPr/>
        </p:nvPicPr>
        <p:blipFill>
          <a:blip r:embed="rId14"/>
          <a:stretch>
            <a:fillRect/>
          </a:stretch>
        </p:blipFill>
        <p:spPr>
          <a:xfrm>
            <a:off x="1304405" y="2460478"/>
            <a:ext cx="6675480" cy="1998779"/>
          </a:xfrm>
          <a:prstGeom prst="rect">
            <a:avLst/>
          </a:prstGeom>
        </p:spPr>
      </p:pic>
    </p:spTree>
    <p:extLst>
      <p:ext uri="{BB962C8B-B14F-4D97-AF65-F5344CB8AC3E}">
        <p14:creationId xmlns:p14="http://schemas.microsoft.com/office/powerpoint/2010/main" val="190338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pic>
        <p:nvPicPr>
          <p:cNvPr id="5" name="Picture 4">
            <a:extLst>
              <a:ext uri="{FF2B5EF4-FFF2-40B4-BE49-F238E27FC236}">
                <a16:creationId xmlns:a16="http://schemas.microsoft.com/office/drawing/2014/main" id="{EC7D4789-7C33-381F-7A0A-3CE33075831B}"/>
              </a:ext>
            </a:extLst>
          </p:cNvPr>
          <p:cNvPicPr>
            <a:picLocks noChangeAspect="1"/>
          </p:cNvPicPr>
          <p:nvPr/>
        </p:nvPicPr>
        <p:blipFill>
          <a:blip r:embed="rId13"/>
          <a:stretch>
            <a:fillRect/>
          </a:stretch>
        </p:blipFill>
        <p:spPr>
          <a:xfrm>
            <a:off x="2009169" y="324090"/>
            <a:ext cx="4538702" cy="3776376"/>
          </a:xfrm>
          <a:prstGeom prst="rect">
            <a:avLst/>
          </a:prstGeom>
        </p:spPr>
      </p:pic>
    </p:spTree>
    <p:extLst>
      <p:ext uri="{BB962C8B-B14F-4D97-AF65-F5344CB8AC3E}">
        <p14:creationId xmlns:p14="http://schemas.microsoft.com/office/powerpoint/2010/main" val="196233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4AD8DF-7D23-45C7-BCC3-90B63A7C0FBC}"/>
              </a:ext>
            </a:extLst>
          </p:cNvPr>
          <p:cNvSpPr>
            <a:spLocks noGrp="1"/>
          </p:cNvSpPr>
          <p:nvPr>
            <p:ph type="title"/>
          </p:nvPr>
        </p:nvSpPr>
        <p:spPr/>
        <p:txBody>
          <a:bodyPr/>
          <a:lstStyle/>
          <a:p>
            <a:r>
              <a:rPr lang="es-ES" dirty="0"/>
              <a:t>TABLE OF CONTENTS</a:t>
            </a:r>
            <a:endParaRPr lang="en-US" dirty="0"/>
          </a:p>
        </p:txBody>
      </p:sp>
      <p:sp>
        <p:nvSpPr>
          <p:cNvPr id="17" name="Text Placeholder 16">
            <a:extLst>
              <a:ext uri="{FF2B5EF4-FFF2-40B4-BE49-F238E27FC236}">
                <a16:creationId xmlns:a16="http://schemas.microsoft.com/office/drawing/2014/main" id="{68DC3EEF-5017-41A6-A727-D5A4F5DABB39}"/>
              </a:ext>
            </a:extLst>
          </p:cNvPr>
          <p:cNvSpPr>
            <a:spLocks noGrp="1"/>
          </p:cNvSpPr>
          <p:nvPr>
            <p:ph type="body" idx="13"/>
          </p:nvPr>
        </p:nvSpPr>
        <p:spPr>
          <a:xfrm>
            <a:off x="1878441" y="1691487"/>
            <a:ext cx="3912760" cy="392482"/>
          </a:xfrm>
        </p:spPr>
        <p:txBody>
          <a:bodyPr/>
          <a:lstStyle/>
          <a:p>
            <a:r>
              <a:rPr lang="es-ES" sz="2100" b="1" dirty="0" err="1"/>
              <a:t>Problem</a:t>
            </a:r>
            <a:r>
              <a:rPr lang="es-ES" sz="2100" b="1" dirty="0"/>
              <a:t> </a:t>
            </a:r>
            <a:r>
              <a:rPr lang="es-ES" sz="2100" b="1" dirty="0" err="1"/>
              <a:t>Statement</a:t>
            </a:r>
            <a:endParaRPr lang="en-US" sz="2100" b="1" dirty="0"/>
          </a:p>
        </p:txBody>
      </p:sp>
      <p:sp>
        <p:nvSpPr>
          <p:cNvPr id="21" name="Text Placeholder 20">
            <a:extLst>
              <a:ext uri="{FF2B5EF4-FFF2-40B4-BE49-F238E27FC236}">
                <a16:creationId xmlns:a16="http://schemas.microsoft.com/office/drawing/2014/main" id="{400B1C4A-E261-475B-89BC-615B6F75E15E}"/>
              </a:ext>
            </a:extLst>
          </p:cNvPr>
          <p:cNvSpPr>
            <a:spLocks noGrp="1"/>
          </p:cNvSpPr>
          <p:nvPr>
            <p:ph type="body" idx="14"/>
          </p:nvPr>
        </p:nvSpPr>
        <p:spPr/>
        <p:txBody>
          <a:bodyPr/>
          <a:lstStyle/>
          <a:p>
            <a:r>
              <a:rPr lang="es-ES" dirty="0"/>
              <a:t>01</a:t>
            </a:r>
            <a:endParaRPr lang="en-US" dirty="0"/>
          </a:p>
        </p:txBody>
      </p:sp>
      <p:sp>
        <p:nvSpPr>
          <p:cNvPr id="27" name="Text Placeholder 26">
            <a:extLst>
              <a:ext uri="{FF2B5EF4-FFF2-40B4-BE49-F238E27FC236}">
                <a16:creationId xmlns:a16="http://schemas.microsoft.com/office/drawing/2014/main" id="{70B8658B-FC1A-4DEB-B0F3-1CB0A2188190}"/>
              </a:ext>
            </a:extLst>
          </p:cNvPr>
          <p:cNvSpPr>
            <a:spLocks noGrp="1"/>
          </p:cNvSpPr>
          <p:nvPr>
            <p:ph type="body" idx="16"/>
          </p:nvPr>
        </p:nvSpPr>
        <p:spPr/>
        <p:txBody>
          <a:bodyPr/>
          <a:lstStyle/>
          <a:p>
            <a:r>
              <a:rPr lang="es-ES" sz="2100" b="1" dirty="0"/>
              <a:t>Project Pipeline</a:t>
            </a:r>
            <a:endParaRPr lang="en-US" sz="2100" b="1" dirty="0"/>
          </a:p>
        </p:txBody>
      </p:sp>
      <p:sp>
        <p:nvSpPr>
          <p:cNvPr id="28" name="Text Placeholder 27">
            <a:extLst>
              <a:ext uri="{FF2B5EF4-FFF2-40B4-BE49-F238E27FC236}">
                <a16:creationId xmlns:a16="http://schemas.microsoft.com/office/drawing/2014/main" id="{396EC908-83DE-49A7-8769-E1FE437053FB}"/>
              </a:ext>
            </a:extLst>
          </p:cNvPr>
          <p:cNvSpPr>
            <a:spLocks noGrp="1"/>
          </p:cNvSpPr>
          <p:nvPr>
            <p:ph type="body" idx="17"/>
          </p:nvPr>
        </p:nvSpPr>
        <p:spPr/>
        <p:txBody>
          <a:bodyPr/>
          <a:lstStyle/>
          <a:p>
            <a:r>
              <a:rPr lang="es-ES" dirty="0"/>
              <a:t>02</a:t>
            </a:r>
            <a:endParaRPr lang="en-US" dirty="0"/>
          </a:p>
        </p:txBody>
      </p:sp>
      <p:sp>
        <p:nvSpPr>
          <p:cNvPr id="30" name="Text Placeholder 29">
            <a:extLst>
              <a:ext uri="{FF2B5EF4-FFF2-40B4-BE49-F238E27FC236}">
                <a16:creationId xmlns:a16="http://schemas.microsoft.com/office/drawing/2014/main" id="{AF5B6260-2385-41BD-8D1B-1FCF10CDD7E9}"/>
              </a:ext>
            </a:extLst>
          </p:cNvPr>
          <p:cNvSpPr>
            <a:spLocks noGrp="1"/>
          </p:cNvSpPr>
          <p:nvPr>
            <p:ph type="body" idx="19"/>
          </p:nvPr>
        </p:nvSpPr>
        <p:spPr>
          <a:xfrm>
            <a:off x="5692570" y="2660290"/>
            <a:ext cx="2550242" cy="392482"/>
          </a:xfrm>
        </p:spPr>
        <p:txBody>
          <a:bodyPr/>
          <a:lstStyle/>
          <a:p>
            <a:r>
              <a:rPr lang="es-ES" sz="2100" b="1" dirty="0" err="1"/>
              <a:t>Model</a:t>
            </a:r>
            <a:r>
              <a:rPr lang="es-ES" sz="2100" b="1" dirty="0"/>
              <a:t> Training and </a:t>
            </a:r>
            <a:r>
              <a:rPr lang="es-ES" sz="2100" b="1" dirty="0" err="1"/>
              <a:t>Evaluation</a:t>
            </a:r>
            <a:endParaRPr lang="en-US" sz="2100" b="1" dirty="0"/>
          </a:p>
        </p:txBody>
      </p:sp>
      <p:sp>
        <p:nvSpPr>
          <p:cNvPr id="31" name="Text Placeholder 30">
            <a:extLst>
              <a:ext uri="{FF2B5EF4-FFF2-40B4-BE49-F238E27FC236}">
                <a16:creationId xmlns:a16="http://schemas.microsoft.com/office/drawing/2014/main" id="{B4C9C261-FC07-46C3-9065-7A2FA99C8741}"/>
              </a:ext>
            </a:extLst>
          </p:cNvPr>
          <p:cNvSpPr>
            <a:spLocks noGrp="1"/>
          </p:cNvSpPr>
          <p:nvPr>
            <p:ph type="body" idx="20"/>
          </p:nvPr>
        </p:nvSpPr>
        <p:spPr>
          <a:xfrm>
            <a:off x="4791523" y="2628138"/>
            <a:ext cx="889474" cy="637444"/>
          </a:xfrm>
        </p:spPr>
        <p:txBody>
          <a:bodyPr/>
          <a:lstStyle/>
          <a:p>
            <a:r>
              <a:rPr lang="es-ES" dirty="0"/>
              <a:t>04</a:t>
            </a:r>
            <a:endParaRPr lang="en-US" dirty="0"/>
          </a:p>
        </p:txBody>
      </p:sp>
      <p:sp>
        <p:nvSpPr>
          <p:cNvPr id="33" name="Text Placeholder 32">
            <a:extLst>
              <a:ext uri="{FF2B5EF4-FFF2-40B4-BE49-F238E27FC236}">
                <a16:creationId xmlns:a16="http://schemas.microsoft.com/office/drawing/2014/main" id="{0A171DFE-86FE-453B-8CFB-147D3AD4C7EB}"/>
              </a:ext>
            </a:extLst>
          </p:cNvPr>
          <p:cNvSpPr>
            <a:spLocks noGrp="1"/>
          </p:cNvSpPr>
          <p:nvPr>
            <p:ph type="body" idx="22"/>
          </p:nvPr>
        </p:nvSpPr>
        <p:spPr>
          <a:xfrm>
            <a:off x="1901340" y="2623911"/>
            <a:ext cx="2550242" cy="392482"/>
          </a:xfrm>
        </p:spPr>
        <p:txBody>
          <a:bodyPr/>
          <a:lstStyle/>
          <a:p>
            <a:r>
              <a:rPr lang="es-ES" sz="2100" b="1" dirty="0" err="1"/>
              <a:t>Analysis</a:t>
            </a:r>
            <a:r>
              <a:rPr lang="es-ES" sz="2100" b="1" dirty="0"/>
              <a:t> and </a:t>
            </a:r>
            <a:r>
              <a:rPr lang="es-ES" sz="2100" b="1" dirty="0" err="1"/>
              <a:t>Observations</a:t>
            </a:r>
            <a:endParaRPr lang="en-US" sz="2100" b="1" dirty="0"/>
          </a:p>
        </p:txBody>
      </p:sp>
      <p:sp>
        <p:nvSpPr>
          <p:cNvPr id="34" name="Text Placeholder 33">
            <a:extLst>
              <a:ext uri="{FF2B5EF4-FFF2-40B4-BE49-F238E27FC236}">
                <a16:creationId xmlns:a16="http://schemas.microsoft.com/office/drawing/2014/main" id="{374CAC07-75F9-45F6-A6EB-4EC9A7473716}"/>
              </a:ext>
            </a:extLst>
          </p:cNvPr>
          <p:cNvSpPr>
            <a:spLocks noGrp="1"/>
          </p:cNvSpPr>
          <p:nvPr>
            <p:ph type="body" idx="23"/>
          </p:nvPr>
        </p:nvSpPr>
        <p:spPr>
          <a:xfrm>
            <a:off x="984857" y="2528333"/>
            <a:ext cx="889474" cy="637443"/>
          </a:xfrm>
        </p:spPr>
        <p:txBody>
          <a:bodyPr/>
          <a:lstStyle/>
          <a:p>
            <a:r>
              <a:rPr lang="es-ES" dirty="0"/>
              <a:t>03</a:t>
            </a:r>
            <a:endParaRPr lang="en-US" dirty="0"/>
          </a:p>
        </p:txBody>
      </p:sp>
      <p:cxnSp>
        <p:nvCxnSpPr>
          <p:cNvPr id="43" name="Conector recto 42">
            <a:extLst>
              <a:ext uri="{FF2B5EF4-FFF2-40B4-BE49-F238E27FC236}">
                <a16:creationId xmlns:a16="http://schemas.microsoft.com/office/drawing/2014/main" id="{D2118A1B-1EF1-E90B-3465-78A5F3D0BD41}"/>
              </a:ext>
            </a:extLst>
          </p:cNvPr>
          <p:cNvCxnSpPr>
            <a:cxnSpLocks/>
          </p:cNvCxnSpPr>
          <p:nvPr/>
        </p:nvCxnSpPr>
        <p:spPr>
          <a:xfrm>
            <a:off x="1081338" y="2202168"/>
            <a:ext cx="671267" cy="0"/>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cxnSp>
        <p:nvCxnSpPr>
          <p:cNvPr id="44" name="Conector recto 43">
            <a:extLst>
              <a:ext uri="{FF2B5EF4-FFF2-40B4-BE49-F238E27FC236}">
                <a16:creationId xmlns:a16="http://schemas.microsoft.com/office/drawing/2014/main" id="{80ECFCF1-B164-9914-B683-1AAF2C037473}"/>
              </a:ext>
            </a:extLst>
          </p:cNvPr>
          <p:cNvCxnSpPr>
            <a:cxnSpLocks/>
          </p:cNvCxnSpPr>
          <p:nvPr/>
        </p:nvCxnSpPr>
        <p:spPr>
          <a:xfrm>
            <a:off x="4865865" y="2202168"/>
            <a:ext cx="671267" cy="0"/>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cxnSp>
        <p:nvCxnSpPr>
          <p:cNvPr id="45" name="Conector recto 44">
            <a:extLst>
              <a:ext uri="{FF2B5EF4-FFF2-40B4-BE49-F238E27FC236}">
                <a16:creationId xmlns:a16="http://schemas.microsoft.com/office/drawing/2014/main" id="{2193AABF-3890-9EBA-08E6-247A9A612C1E}"/>
              </a:ext>
            </a:extLst>
          </p:cNvPr>
          <p:cNvCxnSpPr>
            <a:cxnSpLocks/>
          </p:cNvCxnSpPr>
          <p:nvPr/>
        </p:nvCxnSpPr>
        <p:spPr>
          <a:xfrm>
            <a:off x="1085168" y="3167988"/>
            <a:ext cx="671267" cy="0"/>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cxnSp>
        <p:nvCxnSpPr>
          <p:cNvPr id="46" name="Conector recto 45">
            <a:extLst>
              <a:ext uri="{FF2B5EF4-FFF2-40B4-BE49-F238E27FC236}">
                <a16:creationId xmlns:a16="http://schemas.microsoft.com/office/drawing/2014/main" id="{3C299739-605B-BD69-601D-A4B1C5AFB537}"/>
              </a:ext>
            </a:extLst>
          </p:cNvPr>
          <p:cNvCxnSpPr>
            <a:cxnSpLocks/>
          </p:cNvCxnSpPr>
          <p:nvPr/>
        </p:nvCxnSpPr>
        <p:spPr>
          <a:xfrm>
            <a:off x="4900627" y="3216144"/>
            <a:ext cx="671267" cy="0"/>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grpSp>
        <p:nvGrpSpPr>
          <p:cNvPr id="107" name="Grupo 106">
            <a:extLst>
              <a:ext uri="{FF2B5EF4-FFF2-40B4-BE49-F238E27FC236}">
                <a16:creationId xmlns:a16="http://schemas.microsoft.com/office/drawing/2014/main" id="{F7BA538C-80D6-57F2-C411-8B5A48F782E8}"/>
              </a:ext>
            </a:extLst>
          </p:cNvPr>
          <p:cNvGrpSpPr/>
          <p:nvPr/>
        </p:nvGrpSpPr>
        <p:grpSpPr>
          <a:xfrm>
            <a:off x="576377" y="217357"/>
            <a:ext cx="7985182" cy="4649379"/>
            <a:chOff x="576377" y="217357"/>
            <a:chExt cx="7985182" cy="4649379"/>
          </a:xfrm>
        </p:grpSpPr>
        <p:pic>
          <p:nvPicPr>
            <p:cNvPr id="109" name="Gráfico 108">
              <a:extLst>
                <a:ext uri="{FF2B5EF4-FFF2-40B4-BE49-F238E27FC236}">
                  <a16:creationId xmlns:a16="http://schemas.microsoft.com/office/drawing/2014/main" id="{1D4374F5-4514-C42D-CE38-9A729F9B42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7877516" y="3879876"/>
              <a:ext cx="684043" cy="986860"/>
            </a:xfrm>
            <a:prstGeom prst="rect">
              <a:avLst/>
            </a:prstGeom>
          </p:spPr>
        </p:pic>
        <p:pic>
          <p:nvPicPr>
            <p:cNvPr id="110" name="Gráfico 109">
              <a:extLst>
                <a:ext uri="{FF2B5EF4-FFF2-40B4-BE49-F238E27FC236}">
                  <a16:creationId xmlns:a16="http://schemas.microsoft.com/office/drawing/2014/main" id="{5D53E2F9-F622-938A-5A10-56FE10AF53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42995">
              <a:off x="7353874" y="217357"/>
              <a:ext cx="846709" cy="998136"/>
            </a:xfrm>
            <a:prstGeom prst="rect">
              <a:avLst/>
            </a:prstGeom>
          </p:spPr>
        </p:pic>
        <p:pic>
          <p:nvPicPr>
            <p:cNvPr id="111" name="Imagen 110" descr="Un globo de colores&#10;&#10;Descripción generada automáticamente con confianza baja">
              <a:extLst>
                <a:ext uri="{FF2B5EF4-FFF2-40B4-BE49-F238E27FC236}">
                  <a16:creationId xmlns:a16="http://schemas.microsoft.com/office/drawing/2014/main" id="{369209E7-0AD0-798D-E654-BAFE7D4E6B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576377" y="1178826"/>
              <a:ext cx="497096" cy="379081"/>
            </a:xfrm>
            <a:prstGeom prst="rect">
              <a:avLst/>
            </a:prstGeom>
          </p:spPr>
        </p:pic>
        <p:pic>
          <p:nvPicPr>
            <p:cNvPr id="112" name="Imagen 111" descr="Un dibujo de una persona&#10;&#10;Descripción generada automáticamente con confianza baja">
              <a:extLst>
                <a:ext uri="{FF2B5EF4-FFF2-40B4-BE49-F238E27FC236}">
                  <a16:creationId xmlns:a16="http://schemas.microsoft.com/office/drawing/2014/main" id="{DAADCEC4-B473-1DE7-DD79-2623FF497B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114043" y="4279558"/>
              <a:ext cx="420780" cy="456720"/>
            </a:xfrm>
            <a:prstGeom prst="rect">
              <a:avLst/>
            </a:prstGeom>
          </p:spPr>
        </p:pic>
      </p:grpSp>
      <p:grpSp>
        <p:nvGrpSpPr>
          <p:cNvPr id="113" name="Grupo 112">
            <a:extLst>
              <a:ext uri="{FF2B5EF4-FFF2-40B4-BE49-F238E27FC236}">
                <a16:creationId xmlns:a16="http://schemas.microsoft.com/office/drawing/2014/main" id="{B0C5E226-391D-79FB-E153-A41176B5BFEE}"/>
              </a:ext>
            </a:extLst>
          </p:cNvPr>
          <p:cNvGrpSpPr/>
          <p:nvPr/>
        </p:nvGrpSpPr>
        <p:grpSpPr>
          <a:xfrm>
            <a:off x="1242880" y="1468714"/>
            <a:ext cx="7528928" cy="3313199"/>
            <a:chOff x="1242880" y="1468714"/>
            <a:chExt cx="7528928" cy="3313199"/>
          </a:xfrm>
        </p:grpSpPr>
        <p:pic>
          <p:nvPicPr>
            <p:cNvPr id="114" name="Imagen 113" descr="Un dibujo de una persona&#10;&#10;Descripción generada automáticamente con confianza baja">
              <a:extLst>
                <a:ext uri="{FF2B5EF4-FFF2-40B4-BE49-F238E27FC236}">
                  <a16:creationId xmlns:a16="http://schemas.microsoft.com/office/drawing/2014/main" id="{0F35CF37-C709-6F55-B063-5E2364DF0B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277306" y="1468714"/>
              <a:ext cx="494502" cy="511171"/>
            </a:xfrm>
            <a:prstGeom prst="rect">
              <a:avLst/>
            </a:prstGeom>
          </p:spPr>
        </p:pic>
        <p:pic>
          <p:nvPicPr>
            <p:cNvPr id="115" name="Imagen 114" descr="Imagen que contiene Patrón de fondo&#10;&#10;Descripción generada automáticamente">
              <a:extLst>
                <a:ext uri="{FF2B5EF4-FFF2-40B4-BE49-F238E27FC236}">
                  <a16:creationId xmlns:a16="http://schemas.microsoft.com/office/drawing/2014/main" id="{BDBCB2EE-C6CA-8D8F-650B-C789BF8EF8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417449" y="2445780"/>
              <a:ext cx="281272" cy="567364"/>
            </a:xfrm>
            <a:prstGeom prst="rect">
              <a:avLst/>
            </a:prstGeom>
          </p:spPr>
        </p:pic>
        <p:pic>
          <p:nvPicPr>
            <p:cNvPr id="116" name="Imagen 115" descr="Dibujo de una persona&#10;&#10;Descripción generada automáticamente con confianza media">
              <a:extLst>
                <a:ext uri="{FF2B5EF4-FFF2-40B4-BE49-F238E27FC236}">
                  <a16:creationId xmlns:a16="http://schemas.microsoft.com/office/drawing/2014/main" id="{D0471561-12A6-B90F-05D7-158FAE1653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6365789" y="4323515"/>
              <a:ext cx="565406" cy="351389"/>
            </a:xfrm>
            <a:prstGeom prst="rect">
              <a:avLst/>
            </a:prstGeom>
          </p:spPr>
        </p:pic>
        <p:pic>
          <p:nvPicPr>
            <p:cNvPr id="117" name="Imagen 116" descr="Un globo amarillo&#10;&#10;Descripción generada automáticamente con confianza media">
              <a:extLst>
                <a:ext uri="{FF2B5EF4-FFF2-40B4-BE49-F238E27FC236}">
                  <a16:creationId xmlns:a16="http://schemas.microsoft.com/office/drawing/2014/main" id="{3DA86FBF-47C1-CB83-6AB0-2E217BC0390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242880" y="4109270"/>
              <a:ext cx="365768" cy="528073"/>
            </a:xfrm>
            <a:prstGeom prst="rect">
              <a:avLst/>
            </a:prstGeom>
          </p:spPr>
        </p:pic>
      </p:grpSp>
      <p:grpSp>
        <p:nvGrpSpPr>
          <p:cNvPr id="118" name="Grupo 117">
            <a:extLst>
              <a:ext uri="{FF2B5EF4-FFF2-40B4-BE49-F238E27FC236}">
                <a16:creationId xmlns:a16="http://schemas.microsoft.com/office/drawing/2014/main" id="{870534FE-A32C-E46A-AE8A-17B44788A24D}"/>
              </a:ext>
            </a:extLst>
          </p:cNvPr>
          <p:cNvGrpSpPr/>
          <p:nvPr/>
        </p:nvGrpSpPr>
        <p:grpSpPr>
          <a:xfrm>
            <a:off x="297967" y="301364"/>
            <a:ext cx="8431416" cy="4529480"/>
            <a:chOff x="297967" y="301364"/>
            <a:chExt cx="8431416" cy="4529480"/>
          </a:xfrm>
        </p:grpSpPr>
        <p:pic>
          <p:nvPicPr>
            <p:cNvPr id="119" name="Gráfico 118">
              <a:extLst>
                <a:ext uri="{FF2B5EF4-FFF2-40B4-BE49-F238E27FC236}">
                  <a16:creationId xmlns:a16="http://schemas.microsoft.com/office/drawing/2014/main" id="{A6E8AA77-380E-5AB6-0CB5-E5B287C6F8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flipV="1">
              <a:off x="297967" y="2445780"/>
              <a:ext cx="822458" cy="891227"/>
            </a:xfrm>
            <a:prstGeom prst="rect">
              <a:avLst/>
            </a:prstGeom>
          </p:spPr>
        </p:pic>
        <p:pic>
          <p:nvPicPr>
            <p:cNvPr id="120" name="Imagen 119" descr="Icono&#10;&#10;Descripción generada automáticamente">
              <a:extLst>
                <a:ext uri="{FF2B5EF4-FFF2-40B4-BE49-F238E27FC236}">
                  <a16:creationId xmlns:a16="http://schemas.microsoft.com/office/drawing/2014/main" id="{A075B828-9471-539E-B472-EBC971663D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989677" y="301364"/>
              <a:ext cx="506406" cy="528073"/>
            </a:xfrm>
            <a:prstGeom prst="rect">
              <a:avLst/>
            </a:prstGeom>
          </p:spPr>
        </p:pic>
        <p:pic>
          <p:nvPicPr>
            <p:cNvPr id="121" name="Imagen 120" descr="Imagen que contiene Patrón de fondo&#10;&#10;Descripción generada automáticamente">
              <a:extLst>
                <a:ext uri="{FF2B5EF4-FFF2-40B4-BE49-F238E27FC236}">
                  <a16:creationId xmlns:a16="http://schemas.microsoft.com/office/drawing/2014/main" id="{93663C4E-253C-966D-DE5A-BB3DABC96DC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3900414" y="4429522"/>
              <a:ext cx="554864" cy="401322"/>
            </a:xfrm>
            <a:prstGeom prst="rect">
              <a:avLst/>
            </a:prstGeom>
          </p:spPr>
        </p:pic>
        <p:pic>
          <p:nvPicPr>
            <p:cNvPr id="122" name="Imagen 121" descr="Dibujo de la tierra desde el espacio&#10;&#10;Descripción generada automáticamente con confianza baja">
              <a:extLst>
                <a:ext uri="{FF2B5EF4-FFF2-40B4-BE49-F238E27FC236}">
                  <a16:creationId xmlns:a16="http://schemas.microsoft.com/office/drawing/2014/main" id="{D4985610-9A29-4C99-CA56-43E9C74392B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8162973" y="2712284"/>
              <a:ext cx="566410" cy="385071"/>
            </a:xfrm>
            <a:prstGeom prst="rect">
              <a:avLst/>
            </a:prstGeom>
          </p:spPr>
        </p:pic>
      </p:grpSp>
      <p:sp>
        <p:nvSpPr>
          <p:cNvPr id="18" name="Text Placeholder 26">
            <a:extLst>
              <a:ext uri="{FF2B5EF4-FFF2-40B4-BE49-F238E27FC236}">
                <a16:creationId xmlns:a16="http://schemas.microsoft.com/office/drawing/2014/main" id="{CA32395E-65DF-37E1-70C8-28155B03D914}"/>
              </a:ext>
            </a:extLst>
          </p:cNvPr>
          <p:cNvSpPr txBox="1">
            <a:spLocks/>
          </p:cNvSpPr>
          <p:nvPr/>
        </p:nvSpPr>
        <p:spPr>
          <a:xfrm>
            <a:off x="1821724" y="3493290"/>
            <a:ext cx="2550242" cy="392482"/>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2500" kern="1200">
                <a:solidFill>
                  <a:schemeClr val="tx2"/>
                </a:solidFill>
                <a:latin typeface="+mj-lt"/>
                <a:ea typeface="+mn-ea"/>
                <a:cs typeface="Plus Jakarta Sans" pitchFamily="2"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Plus Jakarta Sans" pitchFamily="2" charset="0"/>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Plus Jakarta Sans" pitchFamily="2"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Plus Jakarta Sans" pitchFamily="2"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Plus Jakarta Sans" pitchFamily="2"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s-ES" sz="2100" b="1" dirty="0" err="1">
                <a:solidFill>
                  <a:schemeClr val="bg2"/>
                </a:solidFill>
              </a:rPr>
              <a:t>Unsuccessful</a:t>
            </a:r>
            <a:r>
              <a:rPr lang="es-ES" sz="2100" b="1" dirty="0"/>
              <a:t> </a:t>
            </a:r>
            <a:r>
              <a:rPr lang="es-ES" sz="2100" b="1" dirty="0" err="1"/>
              <a:t>trials</a:t>
            </a:r>
            <a:r>
              <a:rPr lang="es-ES" sz="2100" b="1" dirty="0"/>
              <a:t> &amp; </a:t>
            </a:r>
            <a:r>
              <a:rPr lang="es-ES" sz="2100" b="1" dirty="0">
                <a:solidFill>
                  <a:srgbClr val="FFFF00"/>
                </a:solidFill>
              </a:rPr>
              <a:t>future </a:t>
            </a:r>
            <a:r>
              <a:rPr lang="es-ES" sz="2100" b="1" dirty="0" err="1">
                <a:solidFill>
                  <a:srgbClr val="FFFF00"/>
                </a:solidFill>
              </a:rPr>
              <a:t>work</a:t>
            </a:r>
            <a:endParaRPr lang="en-US" sz="2100" b="1" dirty="0">
              <a:solidFill>
                <a:srgbClr val="FFFF00"/>
              </a:solidFill>
            </a:endParaRPr>
          </a:p>
        </p:txBody>
      </p:sp>
      <p:sp>
        <p:nvSpPr>
          <p:cNvPr id="19" name="Text Placeholder 27">
            <a:extLst>
              <a:ext uri="{FF2B5EF4-FFF2-40B4-BE49-F238E27FC236}">
                <a16:creationId xmlns:a16="http://schemas.microsoft.com/office/drawing/2014/main" id="{957822D3-7B45-1F61-099B-61973B22644E}"/>
              </a:ext>
            </a:extLst>
          </p:cNvPr>
          <p:cNvSpPr txBox="1">
            <a:spLocks/>
          </p:cNvSpPr>
          <p:nvPr/>
        </p:nvSpPr>
        <p:spPr>
          <a:xfrm>
            <a:off x="972234" y="3370809"/>
            <a:ext cx="889474" cy="637444"/>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4000" kern="1200">
                <a:solidFill>
                  <a:schemeClr val="accent1"/>
                </a:solidFill>
                <a:latin typeface="+mj-lt"/>
                <a:ea typeface="+mn-ea"/>
                <a:cs typeface="Plus Jakarta Sans" pitchFamily="2"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Plus Jakarta Sans" pitchFamily="2" charset="0"/>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Plus Jakarta Sans" pitchFamily="2"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Plus Jakarta Sans" pitchFamily="2"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Plus Jakarta Sans" pitchFamily="2"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s-ES" dirty="0"/>
              <a:t>05</a:t>
            </a:r>
            <a:endParaRPr lang="en-US" dirty="0"/>
          </a:p>
        </p:txBody>
      </p:sp>
      <p:cxnSp>
        <p:nvCxnSpPr>
          <p:cNvPr id="20" name="Conector recto 43">
            <a:extLst>
              <a:ext uri="{FF2B5EF4-FFF2-40B4-BE49-F238E27FC236}">
                <a16:creationId xmlns:a16="http://schemas.microsoft.com/office/drawing/2014/main" id="{E5D5B1F4-979C-E32A-F136-F6A78532145D}"/>
              </a:ext>
            </a:extLst>
          </p:cNvPr>
          <p:cNvCxnSpPr>
            <a:cxnSpLocks/>
          </p:cNvCxnSpPr>
          <p:nvPr/>
        </p:nvCxnSpPr>
        <p:spPr>
          <a:xfrm>
            <a:off x="1090130" y="4008253"/>
            <a:ext cx="671267" cy="0"/>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sp>
        <p:nvSpPr>
          <p:cNvPr id="2" name="Text Placeholder 26">
            <a:extLst>
              <a:ext uri="{FF2B5EF4-FFF2-40B4-BE49-F238E27FC236}">
                <a16:creationId xmlns:a16="http://schemas.microsoft.com/office/drawing/2014/main" id="{214A6DA1-931E-0BD6-CF2E-FFA3348F8E8E}"/>
              </a:ext>
            </a:extLst>
          </p:cNvPr>
          <p:cNvSpPr txBox="1">
            <a:spLocks/>
          </p:cNvSpPr>
          <p:nvPr/>
        </p:nvSpPr>
        <p:spPr>
          <a:xfrm>
            <a:off x="5596721" y="3495884"/>
            <a:ext cx="2550242" cy="392482"/>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2500" kern="1200">
                <a:solidFill>
                  <a:schemeClr val="tx2"/>
                </a:solidFill>
                <a:latin typeface="+mj-lt"/>
                <a:ea typeface="+mn-ea"/>
                <a:cs typeface="Plus Jakarta Sans" pitchFamily="2"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Plus Jakarta Sans" pitchFamily="2" charset="0"/>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Plus Jakarta Sans" pitchFamily="2"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Plus Jakarta Sans" pitchFamily="2"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Plus Jakarta Sans" pitchFamily="2"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s-ES" sz="2100" b="1" dirty="0" err="1">
                <a:solidFill>
                  <a:schemeClr val="bg1"/>
                </a:solidFill>
              </a:rPr>
              <a:t>Deploy</a:t>
            </a:r>
            <a:r>
              <a:rPr lang="es-ES" sz="2100" b="1" dirty="0">
                <a:solidFill>
                  <a:schemeClr val="bg1"/>
                </a:solidFill>
              </a:rPr>
              <a:t> </a:t>
            </a:r>
            <a:r>
              <a:rPr lang="es-ES" sz="2100" b="1" dirty="0" err="1">
                <a:solidFill>
                  <a:schemeClr val="bg1"/>
                </a:solidFill>
              </a:rPr>
              <a:t>On</a:t>
            </a:r>
            <a:r>
              <a:rPr lang="es-ES" sz="2100" b="1" dirty="0">
                <a:solidFill>
                  <a:schemeClr val="bg2"/>
                </a:solidFill>
              </a:rPr>
              <a:t> Azure</a:t>
            </a:r>
            <a:endParaRPr lang="en-US" sz="2100" b="1" dirty="0">
              <a:solidFill>
                <a:srgbClr val="FFFF00"/>
              </a:solidFill>
            </a:endParaRPr>
          </a:p>
        </p:txBody>
      </p:sp>
      <p:sp>
        <p:nvSpPr>
          <p:cNvPr id="3" name="Text Placeholder 27">
            <a:extLst>
              <a:ext uri="{FF2B5EF4-FFF2-40B4-BE49-F238E27FC236}">
                <a16:creationId xmlns:a16="http://schemas.microsoft.com/office/drawing/2014/main" id="{501523F8-571A-C2FD-F43F-3AFEED3923CF}"/>
              </a:ext>
            </a:extLst>
          </p:cNvPr>
          <p:cNvSpPr txBox="1">
            <a:spLocks/>
          </p:cNvSpPr>
          <p:nvPr/>
        </p:nvSpPr>
        <p:spPr>
          <a:xfrm>
            <a:off x="4747231" y="3373403"/>
            <a:ext cx="889474" cy="637444"/>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4000" kern="1200">
                <a:solidFill>
                  <a:schemeClr val="accent1"/>
                </a:solidFill>
                <a:latin typeface="+mj-lt"/>
                <a:ea typeface="+mn-ea"/>
                <a:cs typeface="Plus Jakarta Sans" pitchFamily="2"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Plus Jakarta Sans" pitchFamily="2" charset="0"/>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Plus Jakarta Sans" pitchFamily="2"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Plus Jakarta Sans" pitchFamily="2"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Plus Jakarta Sans" pitchFamily="2"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s-ES" dirty="0"/>
              <a:t>06</a:t>
            </a:r>
            <a:endParaRPr lang="en-US" dirty="0"/>
          </a:p>
        </p:txBody>
      </p:sp>
      <p:cxnSp>
        <p:nvCxnSpPr>
          <p:cNvPr id="5" name="Conector recto 43">
            <a:extLst>
              <a:ext uri="{FF2B5EF4-FFF2-40B4-BE49-F238E27FC236}">
                <a16:creationId xmlns:a16="http://schemas.microsoft.com/office/drawing/2014/main" id="{1490DE22-D057-1FB4-A45E-3A3BFDF8AE2A}"/>
              </a:ext>
            </a:extLst>
          </p:cNvPr>
          <p:cNvCxnSpPr>
            <a:cxnSpLocks/>
          </p:cNvCxnSpPr>
          <p:nvPr/>
        </p:nvCxnSpPr>
        <p:spPr>
          <a:xfrm>
            <a:off x="4865127" y="4010847"/>
            <a:ext cx="671267" cy="0"/>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65490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118"/>
                                        </p:tgtEl>
                                        <p:attrNameLst>
                                          <p:attrName>ppt_x</p:attrName>
                                        </p:attrNameLst>
                                      </p:cBhvr>
                                      <p:tavLst>
                                        <p:tav tm="0">
                                          <p:val>
                                            <p:strVal val="ppt_x"/>
                                          </p:val>
                                        </p:tav>
                                        <p:tav tm="100000">
                                          <p:val>
                                            <p:strVal val="ppt_x"/>
                                          </p:val>
                                        </p:tav>
                                      </p:tavLst>
                                    </p:anim>
                                    <p:anim calcmode="lin" valueType="num">
                                      <p:cBhvr>
                                        <p:cTn id="7" dur="12500"/>
                                        <p:tgtEl>
                                          <p:spTgt spid="118"/>
                                        </p:tgtEl>
                                        <p:attrNameLst>
                                          <p:attrName>ppt_y</p:attrName>
                                        </p:attrNameLst>
                                      </p:cBhvr>
                                      <p:tavLst>
                                        <p:tav tm="0">
                                          <p:val>
                                            <p:strVal val="ppt_y-1"/>
                                          </p:val>
                                        </p:tav>
                                        <p:tav tm="100000">
                                          <p:val>
                                            <p:strVal val="ppt_y+1"/>
                                          </p:val>
                                        </p:tav>
                                      </p:tavLst>
                                    </p:anim>
                                    <p:set>
                                      <p:cBhvr>
                                        <p:cTn id="8" dur="1" fill="hold">
                                          <p:stCondLst>
                                            <p:cond delay="12499"/>
                                          </p:stCondLst>
                                        </p:cTn>
                                        <p:tgtEl>
                                          <p:spTgt spid="118"/>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107"/>
                                        </p:tgtEl>
                                        <p:attrNameLst>
                                          <p:attrName>ppt_x</p:attrName>
                                        </p:attrNameLst>
                                      </p:cBhvr>
                                      <p:tavLst>
                                        <p:tav tm="0">
                                          <p:val>
                                            <p:strVal val="ppt_x"/>
                                          </p:val>
                                        </p:tav>
                                        <p:tav tm="100000">
                                          <p:val>
                                            <p:strVal val="ppt_x"/>
                                          </p:val>
                                        </p:tav>
                                      </p:tavLst>
                                    </p:anim>
                                    <p:anim calcmode="lin" valueType="num">
                                      <p:cBhvr>
                                        <p:cTn id="11" dur="10290"/>
                                        <p:tgtEl>
                                          <p:spTgt spid="107"/>
                                        </p:tgtEl>
                                        <p:attrNameLst>
                                          <p:attrName>ppt_y</p:attrName>
                                        </p:attrNameLst>
                                      </p:cBhvr>
                                      <p:tavLst>
                                        <p:tav tm="0">
                                          <p:val>
                                            <p:strVal val="ppt_y-1"/>
                                          </p:val>
                                        </p:tav>
                                        <p:tav tm="100000">
                                          <p:val>
                                            <p:strVal val="ppt_y+1"/>
                                          </p:val>
                                        </p:tav>
                                      </p:tavLst>
                                    </p:anim>
                                    <p:set>
                                      <p:cBhvr>
                                        <p:cTn id="12" dur="1" fill="hold">
                                          <p:stCondLst>
                                            <p:cond delay="10289"/>
                                          </p:stCondLst>
                                        </p:cTn>
                                        <p:tgtEl>
                                          <p:spTgt spid="107"/>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113"/>
                                        </p:tgtEl>
                                        <p:attrNameLst>
                                          <p:attrName>ppt_x</p:attrName>
                                        </p:attrNameLst>
                                      </p:cBhvr>
                                      <p:tavLst>
                                        <p:tav tm="0">
                                          <p:val>
                                            <p:strVal val="ppt_x"/>
                                          </p:val>
                                        </p:tav>
                                        <p:tav tm="100000">
                                          <p:val>
                                            <p:strVal val="ppt_x"/>
                                          </p:val>
                                        </p:tav>
                                      </p:tavLst>
                                    </p:anim>
                                    <p:anim calcmode="lin" valueType="num">
                                      <p:cBhvr>
                                        <p:cTn id="15" dur="5290"/>
                                        <p:tgtEl>
                                          <p:spTgt spid="113"/>
                                        </p:tgtEl>
                                        <p:attrNameLst>
                                          <p:attrName>ppt_y</p:attrName>
                                        </p:attrNameLst>
                                      </p:cBhvr>
                                      <p:tavLst>
                                        <p:tav tm="0">
                                          <p:val>
                                            <p:strVal val="ppt_y-1"/>
                                          </p:val>
                                        </p:tav>
                                        <p:tav tm="100000">
                                          <p:val>
                                            <p:strVal val="ppt_y+1"/>
                                          </p:val>
                                        </p:tav>
                                      </p:tavLst>
                                    </p:anim>
                                    <p:set>
                                      <p:cBhvr>
                                        <p:cTn id="16" dur="1" fill="hold">
                                          <p:stCondLst>
                                            <p:cond delay="5289"/>
                                          </p:stCondLst>
                                        </p:cTn>
                                        <p:tgtEl>
                                          <p:spTgt spid="1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2550469" y="2322509"/>
            <a:ext cx="4058396" cy="1671744"/>
          </a:xfrm>
        </p:spPr>
        <p:txBody>
          <a:bodyPr/>
          <a:lstStyle/>
          <a:p>
            <a:r>
              <a:rPr lang="es-ES" dirty="0" err="1"/>
              <a:t>Model</a:t>
            </a:r>
            <a:r>
              <a:rPr lang="es-ES" dirty="0"/>
              <a:t> Training and </a:t>
            </a:r>
            <a:br>
              <a:rPr lang="es-ES" dirty="0"/>
            </a:br>
            <a:r>
              <a:rPr lang="es-ES" dirty="0" err="1">
                <a:solidFill>
                  <a:schemeClr val="accent1"/>
                </a:solidFill>
              </a:rPr>
              <a:t>Evaluation</a:t>
            </a:r>
            <a:endParaRPr lang="en-US" dirty="0">
              <a:solidFill>
                <a:schemeClr val="accent1"/>
              </a:solidFill>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solidFill>
                  <a:schemeClr val="accent1"/>
                </a:solidFill>
              </a:rPr>
              <a:t>04</a:t>
            </a:r>
            <a:endParaRPr lang="en-US" dirty="0">
              <a:solidFill>
                <a:schemeClr val="accent1"/>
              </a:solidFill>
            </a:endParaRPr>
          </a:p>
        </p:txBody>
      </p:sp>
      <p:cxnSp>
        <p:nvCxnSpPr>
          <p:cNvPr id="31" name="Conector recto 30">
            <a:extLst>
              <a:ext uri="{FF2B5EF4-FFF2-40B4-BE49-F238E27FC236}">
                <a16:creationId xmlns:a16="http://schemas.microsoft.com/office/drawing/2014/main" id="{24627F47-6885-B31F-A56E-4CEC1677263C}"/>
              </a:ext>
            </a:extLst>
          </p:cNvPr>
          <p:cNvCxnSpPr>
            <a:cxnSpLocks/>
          </p:cNvCxnSpPr>
          <p:nvPr/>
        </p:nvCxnSpPr>
        <p:spPr>
          <a:xfrm>
            <a:off x="4142509" y="1911221"/>
            <a:ext cx="914400" cy="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35" name="Grupo 34">
            <a:extLst>
              <a:ext uri="{FF2B5EF4-FFF2-40B4-BE49-F238E27FC236}">
                <a16:creationId xmlns:a16="http://schemas.microsoft.com/office/drawing/2014/main" id="{9B27CAA4-0E17-DAA6-C81D-E3C2753EA222}"/>
              </a:ext>
            </a:extLst>
          </p:cNvPr>
          <p:cNvGrpSpPr/>
          <p:nvPr/>
        </p:nvGrpSpPr>
        <p:grpSpPr>
          <a:xfrm>
            <a:off x="2345529" y="468906"/>
            <a:ext cx="6124017" cy="4090968"/>
            <a:chOff x="2345529" y="468906"/>
            <a:chExt cx="6124017" cy="4090968"/>
          </a:xfrm>
        </p:grpSpPr>
        <p:pic>
          <p:nvPicPr>
            <p:cNvPr id="36" name="Gráfico 35">
              <a:extLst>
                <a:ext uri="{FF2B5EF4-FFF2-40B4-BE49-F238E27FC236}">
                  <a16:creationId xmlns:a16="http://schemas.microsoft.com/office/drawing/2014/main" id="{9E416AAD-1C00-087B-F0FE-6BFD183D7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40516">
              <a:off x="2384941" y="429494"/>
              <a:ext cx="942715" cy="1021539"/>
            </a:xfrm>
            <a:prstGeom prst="rect">
              <a:avLst/>
            </a:prstGeom>
          </p:spPr>
        </p:pic>
        <p:pic>
          <p:nvPicPr>
            <p:cNvPr id="37" name="Gráfico 36">
              <a:extLst>
                <a:ext uri="{FF2B5EF4-FFF2-40B4-BE49-F238E27FC236}">
                  <a16:creationId xmlns:a16="http://schemas.microsoft.com/office/drawing/2014/main" id="{5C913236-440F-9D54-C29A-503A38D35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6982962" y="1324070"/>
              <a:ext cx="684043" cy="986860"/>
            </a:xfrm>
            <a:prstGeom prst="rect">
              <a:avLst/>
            </a:prstGeom>
          </p:spPr>
        </p:pic>
        <p:pic>
          <p:nvPicPr>
            <p:cNvPr id="38" name="Gráfico 37">
              <a:extLst>
                <a:ext uri="{FF2B5EF4-FFF2-40B4-BE49-F238E27FC236}">
                  <a16:creationId xmlns:a16="http://schemas.microsoft.com/office/drawing/2014/main" id="{D15FD7F1-BA1D-E1EE-09AF-595622E9D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901628" y="3561738"/>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2AFD9953-4C88-7C1A-0E41-CE39D8252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729386" flipH="1">
              <a:off x="7913252" y="2540515"/>
              <a:ext cx="497096" cy="379081"/>
            </a:xfrm>
            <a:prstGeom prst="rect">
              <a:avLst/>
            </a:prstGeom>
          </p:spPr>
        </p:pic>
        <p:pic>
          <p:nvPicPr>
            <p:cNvPr id="40" name="Imagen 39" descr="Un dibujo de una persona&#10;&#10;Descripción generada automáticamente con confianza baja">
              <a:extLst>
                <a:ext uri="{FF2B5EF4-FFF2-40B4-BE49-F238E27FC236}">
                  <a16:creationId xmlns:a16="http://schemas.microsoft.com/office/drawing/2014/main" id="{070AD78D-6D56-7491-3B45-9A0132003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048766" y="3163432"/>
              <a:ext cx="420780" cy="456720"/>
            </a:xfrm>
            <a:prstGeom prst="rect">
              <a:avLst/>
            </a:prstGeom>
          </p:spPr>
        </p:pic>
      </p:grpSp>
      <p:grpSp>
        <p:nvGrpSpPr>
          <p:cNvPr id="41" name="Grupo 40">
            <a:extLst>
              <a:ext uri="{FF2B5EF4-FFF2-40B4-BE49-F238E27FC236}">
                <a16:creationId xmlns:a16="http://schemas.microsoft.com/office/drawing/2014/main" id="{9E64EB30-CBE0-627B-D33C-170CB31053D5}"/>
              </a:ext>
            </a:extLst>
          </p:cNvPr>
          <p:cNvGrpSpPr/>
          <p:nvPr/>
        </p:nvGrpSpPr>
        <p:grpSpPr>
          <a:xfrm>
            <a:off x="1322209" y="184526"/>
            <a:ext cx="6307251" cy="4697359"/>
            <a:chOff x="1190409" y="175334"/>
            <a:chExt cx="6307251" cy="4697359"/>
          </a:xfrm>
        </p:grpSpPr>
        <p:pic>
          <p:nvPicPr>
            <p:cNvPr id="42" name="Imagen 41" descr="Un dibujo de una persona&#10;&#10;Descripción generada automáticamente con confianza baja">
              <a:extLst>
                <a:ext uri="{FF2B5EF4-FFF2-40B4-BE49-F238E27FC236}">
                  <a16:creationId xmlns:a16="http://schemas.microsoft.com/office/drawing/2014/main" id="{A058EC7C-7962-91FA-79BA-4A9FF21EB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90409" y="1956201"/>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3928D4D4-75C2-8614-EDBC-2AB3FE2FCA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878660" y="4231901"/>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86EDB31B-2FBF-1AE3-1DA4-364157B8FE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5499285" y="4414295"/>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C26F7FBA-6587-7B35-6B1E-7E77F39880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131892" y="175334"/>
              <a:ext cx="365768" cy="528073"/>
            </a:xfrm>
            <a:prstGeom prst="rect">
              <a:avLst/>
            </a:prstGeom>
          </p:spPr>
        </p:pic>
      </p:grpSp>
      <p:grpSp>
        <p:nvGrpSpPr>
          <p:cNvPr id="46" name="Grupo 45">
            <a:extLst>
              <a:ext uri="{FF2B5EF4-FFF2-40B4-BE49-F238E27FC236}">
                <a16:creationId xmlns:a16="http://schemas.microsoft.com/office/drawing/2014/main" id="{1EA7E1DD-12CE-4ACD-9D03-0CE516590985}"/>
              </a:ext>
            </a:extLst>
          </p:cNvPr>
          <p:cNvGrpSpPr/>
          <p:nvPr/>
        </p:nvGrpSpPr>
        <p:grpSpPr>
          <a:xfrm>
            <a:off x="654258" y="422956"/>
            <a:ext cx="6332886" cy="4256555"/>
            <a:chOff x="654258" y="422956"/>
            <a:chExt cx="6332886" cy="4256555"/>
          </a:xfrm>
        </p:grpSpPr>
        <p:pic>
          <p:nvPicPr>
            <p:cNvPr id="47" name="Gráfico 46">
              <a:extLst>
                <a:ext uri="{FF2B5EF4-FFF2-40B4-BE49-F238E27FC236}">
                  <a16:creationId xmlns:a16="http://schemas.microsoft.com/office/drawing/2014/main" id="{67E77729-36DB-5210-70A4-2FED5EC091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54596" flipV="1">
              <a:off x="1617936" y="3788284"/>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8A731A1E-087E-537B-99CC-8E9EEE5FB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54258" y="422956"/>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39001CEC-B658-4430-52EF-191A88AAC6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6432280" y="78249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D4291FAB-F255-446B-D612-DAE97082D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025261" y="2411818"/>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411719A7-4B5B-4E6C-E086-2BE3AE5545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919518" y="3620152"/>
              <a:ext cx="482291" cy="473072"/>
            </a:xfrm>
            <a:prstGeom prst="rect">
              <a:avLst/>
            </a:prstGeom>
          </p:spPr>
        </p:pic>
      </p:grpSp>
    </p:spTree>
    <p:extLst>
      <p:ext uri="{BB962C8B-B14F-4D97-AF65-F5344CB8AC3E}">
        <p14:creationId xmlns:p14="http://schemas.microsoft.com/office/powerpoint/2010/main" val="419840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graphicFrame>
        <p:nvGraphicFramePr>
          <p:cNvPr id="5" name="Table 4">
            <a:extLst>
              <a:ext uri="{FF2B5EF4-FFF2-40B4-BE49-F238E27FC236}">
                <a16:creationId xmlns:a16="http://schemas.microsoft.com/office/drawing/2014/main" id="{48F67EA2-F7A3-F60A-75CB-21DBC7B4B6B7}"/>
              </a:ext>
            </a:extLst>
          </p:cNvPr>
          <p:cNvGraphicFramePr>
            <a:graphicFrameLocks noGrp="1"/>
          </p:cNvGraphicFramePr>
          <p:nvPr>
            <p:extLst>
              <p:ext uri="{D42A27DB-BD31-4B8C-83A1-F6EECF244321}">
                <p14:modId xmlns:p14="http://schemas.microsoft.com/office/powerpoint/2010/main" val="1281734075"/>
              </p:ext>
            </p:extLst>
          </p:nvPr>
        </p:nvGraphicFramePr>
        <p:xfrm>
          <a:off x="1304340" y="140970"/>
          <a:ext cx="6872984" cy="4582160"/>
        </p:xfrm>
        <a:graphic>
          <a:graphicData uri="http://schemas.openxmlformats.org/drawingml/2006/table">
            <a:tbl>
              <a:tblPr firstRow="1" bandRow="1">
                <a:effectLst>
                  <a:innerShdw blurRad="63500" dist="50800" dir="13500000">
                    <a:prstClr val="black">
                      <a:alpha val="50000"/>
                    </a:prstClr>
                  </a:innerShdw>
                </a:effectLst>
                <a:tableStyleId>{5C22544A-7EE6-4342-B048-85BDC9FD1C3A}</a:tableStyleId>
              </a:tblPr>
              <a:tblGrid>
                <a:gridCol w="1446034">
                  <a:extLst>
                    <a:ext uri="{9D8B030D-6E8A-4147-A177-3AD203B41FA5}">
                      <a16:colId xmlns:a16="http://schemas.microsoft.com/office/drawing/2014/main" val="3360167490"/>
                    </a:ext>
                  </a:extLst>
                </a:gridCol>
                <a:gridCol w="844958">
                  <a:extLst>
                    <a:ext uri="{9D8B030D-6E8A-4147-A177-3AD203B41FA5}">
                      <a16:colId xmlns:a16="http://schemas.microsoft.com/office/drawing/2014/main" val="3796174000"/>
                    </a:ext>
                  </a:extLst>
                </a:gridCol>
                <a:gridCol w="572749">
                  <a:extLst>
                    <a:ext uri="{9D8B030D-6E8A-4147-A177-3AD203B41FA5}">
                      <a16:colId xmlns:a16="http://schemas.microsoft.com/office/drawing/2014/main" val="64833913"/>
                    </a:ext>
                  </a:extLst>
                </a:gridCol>
                <a:gridCol w="609659">
                  <a:extLst>
                    <a:ext uri="{9D8B030D-6E8A-4147-A177-3AD203B41FA5}">
                      <a16:colId xmlns:a16="http://schemas.microsoft.com/office/drawing/2014/main" val="960477135"/>
                    </a:ext>
                  </a:extLst>
                </a:gridCol>
                <a:gridCol w="535839">
                  <a:extLst>
                    <a:ext uri="{9D8B030D-6E8A-4147-A177-3AD203B41FA5}">
                      <a16:colId xmlns:a16="http://schemas.microsoft.com/office/drawing/2014/main" val="2137906906"/>
                    </a:ext>
                  </a:extLst>
                </a:gridCol>
                <a:gridCol w="572749">
                  <a:extLst>
                    <a:ext uri="{9D8B030D-6E8A-4147-A177-3AD203B41FA5}">
                      <a16:colId xmlns:a16="http://schemas.microsoft.com/office/drawing/2014/main" val="3494732810"/>
                    </a:ext>
                  </a:extLst>
                </a:gridCol>
                <a:gridCol w="572749">
                  <a:extLst>
                    <a:ext uri="{9D8B030D-6E8A-4147-A177-3AD203B41FA5}">
                      <a16:colId xmlns:a16="http://schemas.microsoft.com/office/drawing/2014/main" val="340210425"/>
                    </a:ext>
                  </a:extLst>
                </a:gridCol>
                <a:gridCol w="572749">
                  <a:extLst>
                    <a:ext uri="{9D8B030D-6E8A-4147-A177-3AD203B41FA5}">
                      <a16:colId xmlns:a16="http://schemas.microsoft.com/office/drawing/2014/main" val="4070625611"/>
                    </a:ext>
                  </a:extLst>
                </a:gridCol>
                <a:gridCol w="572749">
                  <a:extLst>
                    <a:ext uri="{9D8B030D-6E8A-4147-A177-3AD203B41FA5}">
                      <a16:colId xmlns:a16="http://schemas.microsoft.com/office/drawing/2014/main" val="1165031970"/>
                    </a:ext>
                  </a:extLst>
                </a:gridCol>
                <a:gridCol w="572749">
                  <a:extLst>
                    <a:ext uri="{9D8B030D-6E8A-4147-A177-3AD203B41FA5}">
                      <a16:colId xmlns:a16="http://schemas.microsoft.com/office/drawing/2014/main" val="787598070"/>
                    </a:ext>
                  </a:extLst>
                </a:gridCol>
              </a:tblGrid>
              <a:tr h="370840">
                <a:tc>
                  <a:txBody>
                    <a:bodyPr/>
                    <a:lstStyle/>
                    <a:p>
                      <a:r>
                        <a:rPr lang="en-US" b="1" dirty="0">
                          <a:solidFill>
                            <a:srgbClr val="363D23"/>
                          </a:solidFill>
                        </a:rPr>
                        <a:t>model</a:t>
                      </a:r>
                    </a:p>
                  </a:txBody>
                  <a:tcPr/>
                </a:tc>
                <a:tc>
                  <a:txBody>
                    <a:bodyPr/>
                    <a:lstStyle/>
                    <a:p>
                      <a:r>
                        <a:rPr lang="en-US" b="1" dirty="0">
                          <a:solidFill>
                            <a:srgbClr val="363D23"/>
                          </a:solidFill>
                        </a:rPr>
                        <a:t>dataset</a:t>
                      </a:r>
                    </a:p>
                  </a:txBody>
                  <a:tcPr/>
                </a:tc>
                <a:tc gridSpan="2">
                  <a:txBody>
                    <a:bodyPr/>
                    <a:lstStyle/>
                    <a:p>
                      <a:r>
                        <a:rPr lang="en-US" b="1" dirty="0">
                          <a:solidFill>
                            <a:srgbClr val="363D23"/>
                          </a:solidFill>
                        </a:rPr>
                        <a:t>Accuracy</a:t>
                      </a:r>
                    </a:p>
                  </a:txBody>
                  <a:tcPr/>
                </a:tc>
                <a:tc hMerge="1">
                  <a:txBody>
                    <a:bodyPr/>
                    <a:lstStyle/>
                    <a:p>
                      <a:endParaRPr lang="en-US"/>
                    </a:p>
                  </a:txBody>
                  <a:tcPr/>
                </a:tc>
                <a:tc gridSpan="2">
                  <a:txBody>
                    <a:bodyPr/>
                    <a:lstStyle/>
                    <a:p>
                      <a:r>
                        <a:rPr lang="en-US" b="1" dirty="0">
                          <a:solidFill>
                            <a:srgbClr val="363D23"/>
                          </a:solidFill>
                        </a:rPr>
                        <a:t>Precision</a:t>
                      </a:r>
                    </a:p>
                  </a:txBody>
                  <a:tcPr/>
                </a:tc>
                <a:tc hMerge="1">
                  <a:txBody>
                    <a:bodyPr/>
                    <a:lstStyle/>
                    <a:p>
                      <a:endParaRPr lang="en-US"/>
                    </a:p>
                  </a:txBody>
                  <a:tcPr/>
                </a:tc>
                <a:tc gridSpan="2">
                  <a:txBody>
                    <a:bodyPr/>
                    <a:lstStyle/>
                    <a:p>
                      <a:r>
                        <a:rPr lang="en-US" b="1" dirty="0">
                          <a:solidFill>
                            <a:srgbClr val="363D23"/>
                          </a:solidFill>
                        </a:rPr>
                        <a:t>Recall</a:t>
                      </a:r>
                    </a:p>
                  </a:txBody>
                  <a:tcPr/>
                </a:tc>
                <a:tc hMerge="1">
                  <a:txBody>
                    <a:bodyPr/>
                    <a:lstStyle/>
                    <a:p>
                      <a:endParaRPr lang="en-US"/>
                    </a:p>
                  </a:txBody>
                  <a:tcPr/>
                </a:tc>
                <a:tc gridSpan="2">
                  <a:txBody>
                    <a:bodyPr/>
                    <a:lstStyle/>
                    <a:p>
                      <a:r>
                        <a:rPr lang="en-US" b="1" dirty="0">
                          <a:solidFill>
                            <a:srgbClr val="363D23"/>
                          </a:solidFill>
                        </a:rPr>
                        <a:t>F1</a:t>
                      </a:r>
                    </a:p>
                  </a:txBody>
                  <a:tcPr/>
                </a:tc>
                <a:tc hMerge="1">
                  <a:txBody>
                    <a:bodyPr/>
                    <a:lstStyle/>
                    <a:p>
                      <a:endParaRPr lang="en-US"/>
                    </a:p>
                  </a:txBody>
                  <a:tcPr/>
                </a:tc>
                <a:extLst>
                  <a:ext uri="{0D108BD9-81ED-4DB2-BD59-A6C34878D82A}">
                    <a16:rowId xmlns:a16="http://schemas.microsoft.com/office/drawing/2014/main" val="3613601289"/>
                  </a:ext>
                </a:extLst>
              </a:tr>
              <a:tr h="370840">
                <a:tc rowSpan="2">
                  <a:txBody>
                    <a:bodyPr/>
                    <a:lstStyle/>
                    <a:p>
                      <a:r>
                        <a:rPr lang="en-US" b="1" dirty="0">
                          <a:solidFill>
                            <a:srgbClr val="363D23"/>
                          </a:solidFill>
                        </a:rPr>
                        <a:t>Logistic Regression</a:t>
                      </a:r>
                    </a:p>
                  </a:txBody>
                  <a:tcPr anchor="ctr"/>
                </a:tc>
                <a:tc>
                  <a:txBody>
                    <a:bodyPr/>
                    <a:lstStyle/>
                    <a:p>
                      <a:r>
                        <a:rPr lang="en-US" b="1" dirty="0">
                          <a:solidFill>
                            <a:srgbClr val="363D23"/>
                          </a:solidFill>
                        </a:rPr>
                        <a:t>Train</a:t>
                      </a:r>
                    </a:p>
                  </a:txBody>
                  <a:tcPr/>
                </a:tc>
                <a:tc>
                  <a:txBody>
                    <a:bodyPr/>
                    <a:lstStyle/>
                    <a:p>
                      <a:r>
                        <a:rPr lang="en-US" sz="1100" b="1" dirty="0">
                          <a:solidFill>
                            <a:srgbClr val="363D23"/>
                          </a:solidFill>
                        </a:rPr>
                        <a:t>0.814</a:t>
                      </a:r>
                    </a:p>
                  </a:txBody>
                  <a:tcPr/>
                </a:tc>
                <a:tc>
                  <a:txBody>
                    <a:bodyPr/>
                    <a:lstStyle/>
                    <a:p>
                      <a:endParaRPr lang="en-US" sz="1100" b="1" dirty="0">
                        <a:solidFill>
                          <a:srgbClr val="363D23"/>
                        </a:solidFill>
                      </a:endParaRPr>
                    </a:p>
                  </a:txBody>
                  <a:tcPr/>
                </a:tc>
                <a:tc>
                  <a:txBody>
                    <a:bodyPr/>
                    <a:lstStyle/>
                    <a:p>
                      <a:r>
                        <a:rPr lang="en-US" sz="1100" b="1" dirty="0">
                          <a:solidFill>
                            <a:srgbClr val="363D23"/>
                          </a:solidFill>
                        </a:rPr>
                        <a:t>0.810</a:t>
                      </a:r>
                    </a:p>
                  </a:txBody>
                  <a:tcPr/>
                </a:tc>
                <a:tc>
                  <a:txBody>
                    <a:bodyPr/>
                    <a:lstStyle/>
                    <a:p>
                      <a:endParaRPr lang="en-US" sz="1100" b="1" dirty="0">
                        <a:solidFill>
                          <a:srgbClr val="363D23"/>
                        </a:solidFill>
                      </a:endParaRPr>
                    </a:p>
                  </a:txBody>
                  <a:tcPr/>
                </a:tc>
                <a:tc>
                  <a:txBody>
                    <a:bodyPr/>
                    <a:lstStyle/>
                    <a:p>
                      <a:r>
                        <a:rPr lang="en-US" sz="1100" b="1" dirty="0">
                          <a:solidFill>
                            <a:srgbClr val="363D23"/>
                          </a:solidFill>
                        </a:rPr>
                        <a:t> 0.814</a:t>
                      </a:r>
                    </a:p>
                  </a:txBody>
                  <a:tcPr/>
                </a:tc>
                <a:tc>
                  <a:txBody>
                    <a:bodyPr/>
                    <a:lstStyle/>
                    <a:p>
                      <a:endParaRPr lang="en-US" sz="1100" b="1" dirty="0">
                        <a:solidFill>
                          <a:srgbClr val="363D23"/>
                        </a:solidFill>
                      </a:endParaRPr>
                    </a:p>
                  </a:txBody>
                  <a:tcPr/>
                </a:tc>
                <a:tc>
                  <a:txBody>
                    <a:bodyPr/>
                    <a:lstStyle/>
                    <a:p>
                      <a:r>
                        <a:rPr lang="en-US" sz="1100" b="1" dirty="0">
                          <a:solidFill>
                            <a:srgbClr val="363D23"/>
                          </a:solidFill>
                        </a:rPr>
                        <a:t>0.819</a:t>
                      </a:r>
                    </a:p>
                  </a:txBody>
                  <a:tcPr/>
                </a:tc>
                <a:tc>
                  <a:txBody>
                    <a:bodyPr/>
                    <a:lstStyle/>
                    <a:p>
                      <a:endParaRPr lang="en-US" sz="1100" b="1" dirty="0">
                        <a:solidFill>
                          <a:srgbClr val="363D23"/>
                        </a:solidFill>
                      </a:endParaRPr>
                    </a:p>
                  </a:txBody>
                  <a:tcPr/>
                </a:tc>
                <a:extLst>
                  <a:ext uri="{0D108BD9-81ED-4DB2-BD59-A6C34878D82A}">
                    <a16:rowId xmlns:a16="http://schemas.microsoft.com/office/drawing/2014/main" val="1060249785"/>
                  </a:ext>
                </a:extLst>
              </a:tr>
              <a:tr h="370840">
                <a:tc vMerge="1">
                  <a:txBody>
                    <a:bodyPr/>
                    <a:lstStyle/>
                    <a:p>
                      <a:endParaRPr lang="en-US" b="1" dirty="0">
                        <a:solidFill>
                          <a:srgbClr val="363D23"/>
                        </a:solidFill>
                      </a:endParaRPr>
                    </a:p>
                  </a:txBody>
                  <a:tcPr anchor="ctr"/>
                </a:tc>
                <a:tc>
                  <a:txBody>
                    <a:bodyPr/>
                    <a:lstStyle/>
                    <a:p>
                      <a:r>
                        <a:rPr lang="en-US" b="1" dirty="0">
                          <a:solidFill>
                            <a:srgbClr val="363D23"/>
                          </a:solidFill>
                        </a:rPr>
                        <a:t>Test</a:t>
                      </a:r>
                    </a:p>
                  </a:txBody>
                  <a:tcPr/>
                </a:tc>
                <a:tc>
                  <a:txBody>
                    <a:bodyPr/>
                    <a:lstStyle/>
                    <a:p>
                      <a:r>
                        <a:rPr lang="en-US" sz="1100" b="1" dirty="0">
                          <a:solidFill>
                            <a:srgbClr val="363D23"/>
                          </a:solidFill>
                        </a:rPr>
                        <a:t>0.816</a:t>
                      </a:r>
                    </a:p>
                  </a:txBody>
                  <a:tcPr/>
                </a:tc>
                <a:tc>
                  <a:txBody>
                    <a:bodyPr/>
                    <a:lstStyle/>
                    <a:p>
                      <a:r>
                        <a:rPr lang="en-US" sz="1100" b="1" dirty="0">
                          <a:solidFill>
                            <a:srgbClr val="FF0000"/>
                          </a:solidFill>
                        </a:rPr>
                        <a:t> 81.62 </a:t>
                      </a:r>
                    </a:p>
                  </a:txBody>
                  <a:tcPr/>
                </a:tc>
                <a:tc>
                  <a:txBody>
                    <a:bodyPr/>
                    <a:lstStyle/>
                    <a:p>
                      <a:r>
                        <a:rPr lang="en-US" sz="1100" b="1" dirty="0">
                          <a:solidFill>
                            <a:srgbClr val="363D23"/>
                          </a:solidFill>
                        </a:rPr>
                        <a:t>0.812</a:t>
                      </a:r>
                    </a:p>
                  </a:txBody>
                  <a:tcPr/>
                </a:tc>
                <a:tc>
                  <a:txBody>
                    <a:bodyPr/>
                    <a:lstStyle/>
                    <a:p>
                      <a:endParaRPr lang="en-US" sz="1100" b="1" dirty="0">
                        <a:solidFill>
                          <a:srgbClr val="363D23"/>
                        </a:solidFill>
                      </a:endParaRPr>
                    </a:p>
                  </a:txBody>
                  <a:tcPr/>
                </a:tc>
                <a:tc>
                  <a:txBody>
                    <a:bodyPr/>
                    <a:lstStyle/>
                    <a:p>
                      <a:r>
                        <a:rPr lang="en-US" sz="1100" b="1" dirty="0">
                          <a:solidFill>
                            <a:srgbClr val="363D23"/>
                          </a:solidFill>
                        </a:rPr>
                        <a:t> 0.816</a:t>
                      </a:r>
                    </a:p>
                  </a:txBody>
                  <a:tcPr/>
                </a:tc>
                <a:tc>
                  <a:txBody>
                    <a:bodyPr/>
                    <a:lstStyle/>
                    <a:p>
                      <a:endParaRPr lang="en-US" sz="1100" b="1" dirty="0">
                        <a:solidFill>
                          <a:srgbClr val="363D23"/>
                        </a:solidFill>
                      </a:endParaRPr>
                    </a:p>
                  </a:txBody>
                  <a:tcPr/>
                </a:tc>
                <a:tc>
                  <a:txBody>
                    <a:bodyPr/>
                    <a:lstStyle/>
                    <a:p>
                      <a:r>
                        <a:rPr lang="en-US" sz="1100" b="1" dirty="0">
                          <a:solidFill>
                            <a:srgbClr val="363D23"/>
                          </a:solidFill>
                        </a:rPr>
                        <a:t>0.817</a:t>
                      </a:r>
                    </a:p>
                  </a:txBody>
                  <a:tcPr/>
                </a:tc>
                <a:tc>
                  <a:txBody>
                    <a:bodyPr/>
                    <a:lstStyle/>
                    <a:p>
                      <a:endParaRPr lang="en-US" sz="1100" b="1" dirty="0">
                        <a:solidFill>
                          <a:srgbClr val="363D23"/>
                        </a:solidFill>
                      </a:endParaRPr>
                    </a:p>
                  </a:txBody>
                  <a:tcPr/>
                </a:tc>
                <a:extLst>
                  <a:ext uri="{0D108BD9-81ED-4DB2-BD59-A6C34878D82A}">
                    <a16:rowId xmlns:a16="http://schemas.microsoft.com/office/drawing/2014/main" val="1138629150"/>
                  </a:ext>
                </a:extLst>
              </a:tr>
              <a:tr h="370840">
                <a:tc rowSpan="2">
                  <a:txBody>
                    <a:bodyPr/>
                    <a:lstStyle/>
                    <a:p>
                      <a:r>
                        <a:rPr lang="en-US" b="1" dirty="0">
                          <a:solidFill>
                            <a:srgbClr val="363D23"/>
                          </a:solidFill>
                        </a:rPr>
                        <a:t>Decision Tree</a:t>
                      </a:r>
                    </a:p>
                  </a:txBody>
                  <a:tcPr anchor="ctr"/>
                </a:tc>
                <a:tc>
                  <a:txBody>
                    <a:bodyPr/>
                    <a:lstStyle/>
                    <a:p>
                      <a:r>
                        <a:rPr lang="en-US" b="1" dirty="0">
                          <a:solidFill>
                            <a:srgbClr val="363D23"/>
                          </a:solidFill>
                        </a:rPr>
                        <a:t>Train</a:t>
                      </a:r>
                    </a:p>
                  </a:txBody>
                  <a:tcPr/>
                </a:tc>
                <a:tc gridSpan="2">
                  <a:txBody>
                    <a:bodyPr/>
                    <a:lstStyle/>
                    <a:p>
                      <a:r>
                        <a:rPr lang="en-US" b="1" dirty="0">
                          <a:solidFill>
                            <a:srgbClr val="363D23"/>
                          </a:solidFill>
                        </a:rPr>
                        <a:t> 0.832</a:t>
                      </a:r>
                    </a:p>
                  </a:txBody>
                  <a:tcPr/>
                </a:tc>
                <a:tc hMerge="1">
                  <a:txBody>
                    <a:bodyPr/>
                    <a:lstStyle/>
                    <a:p>
                      <a:endParaRPr lang="en-US"/>
                    </a:p>
                  </a:txBody>
                  <a:tcPr/>
                </a:tc>
                <a:tc gridSpan="2">
                  <a:txBody>
                    <a:bodyPr/>
                    <a:lstStyle/>
                    <a:p>
                      <a:r>
                        <a:rPr lang="en-US" b="1" dirty="0">
                          <a:solidFill>
                            <a:srgbClr val="363D23"/>
                          </a:solidFill>
                        </a:rPr>
                        <a:t> 0.835</a:t>
                      </a:r>
                    </a:p>
                  </a:txBody>
                  <a:tcPr/>
                </a:tc>
                <a:tc hMerge="1">
                  <a:txBody>
                    <a:bodyPr/>
                    <a:lstStyle/>
                    <a:p>
                      <a:endParaRPr lang="en-US"/>
                    </a:p>
                  </a:txBody>
                  <a:tcPr/>
                </a:tc>
                <a:tc gridSpan="2">
                  <a:txBody>
                    <a:bodyPr/>
                    <a:lstStyle/>
                    <a:p>
                      <a:r>
                        <a:rPr lang="en-US" b="1" dirty="0">
                          <a:solidFill>
                            <a:srgbClr val="363D23"/>
                          </a:solidFill>
                        </a:rPr>
                        <a:t> 0.832</a:t>
                      </a:r>
                    </a:p>
                  </a:txBody>
                  <a:tcPr/>
                </a:tc>
                <a:tc hMerge="1">
                  <a:txBody>
                    <a:bodyPr/>
                    <a:lstStyle/>
                    <a:p>
                      <a:endParaRPr lang="en-US"/>
                    </a:p>
                  </a:txBody>
                  <a:tcPr/>
                </a:tc>
                <a:tc gridSpan="2">
                  <a:txBody>
                    <a:bodyPr/>
                    <a:lstStyle/>
                    <a:p>
                      <a:r>
                        <a:rPr lang="en-US" b="1" dirty="0">
                          <a:solidFill>
                            <a:srgbClr val="363D23"/>
                          </a:solidFill>
                        </a:rPr>
                        <a:t>  0.822</a:t>
                      </a:r>
                    </a:p>
                  </a:txBody>
                  <a:tcPr/>
                </a:tc>
                <a:tc hMerge="1">
                  <a:txBody>
                    <a:bodyPr/>
                    <a:lstStyle/>
                    <a:p>
                      <a:endParaRPr lang="en-US"/>
                    </a:p>
                  </a:txBody>
                  <a:tcPr/>
                </a:tc>
                <a:extLst>
                  <a:ext uri="{0D108BD9-81ED-4DB2-BD59-A6C34878D82A}">
                    <a16:rowId xmlns:a16="http://schemas.microsoft.com/office/drawing/2014/main" val="3616411497"/>
                  </a:ext>
                </a:extLst>
              </a:tr>
              <a:tr h="370840">
                <a:tc vMerge="1">
                  <a:txBody>
                    <a:bodyPr/>
                    <a:lstStyle/>
                    <a:p>
                      <a:endParaRPr lang="en-US" b="1" dirty="0">
                        <a:solidFill>
                          <a:srgbClr val="363D23"/>
                        </a:solidFill>
                      </a:endParaRPr>
                    </a:p>
                  </a:txBody>
                  <a:tcPr/>
                </a:tc>
                <a:tc>
                  <a:txBody>
                    <a:bodyPr/>
                    <a:lstStyle/>
                    <a:p>
                      <a:r>
                        <a:rPr lang="en-US" b="1" dirty="0">
                          <a:solidFill>
                            <a:srgbClr val="363D23"/>
                          </a:solidFill>
                        </a:rPr>
                        <a:t>Test</a:t>
                      </a:r>
                    </a:p>
                  </a:txBody>
                  <a:tcPr/>
                </a:tc>
                <a:tc gridSpan="2">
                  <a:txBody>
                    <a:bodyPr/>
                    <a:lstStyle/>
                    <a:p>
                      <a:r>
                        <a:rPr lang="en-US" b="1" dirty="0">
                          <a:solidFill>
                            <a:srgbClr val="363D23"/>
                          </a:solidFill>
                        </a:rPr>
                        <a:t>0.830</a:t>
                      </a:r>
                    </a:p>
                  </a:txBody>
                  <a:tcPr/>
                </a:tc>
                <a:tc hMerge="1">
                  <a:txBody>
                    <a:bodyPr/>
                    <a:lstStyle/>
                    <a:p>
                      <a:endParaRPr lang="en-US"/>
                    </a:p>
                  </a:txBody>
                  <a:tcPr/>
                </a:tc>
                <a:tc gridSpan="2">
                  <a:txBody>
                    <a:bodyPr/>
                    <a:lstStyle/>
                    <a:p>
                      <a:r>
                        <a:rPr lang="en-US" b="1" dirty="0">
                          <a:solidFill>
                            <a:srgbClr val="363D23"/>
                          </a:solidFill>
                        </a:rPr>
                        <a:t> 0.833</a:t>
                      </a:r>
                    </a:p>
                  </a:txBody>
                  <a:tcPr/>
                </a:tc>
                <a:tc hMerge="1">
                  <a:txBody>
                    <a:bodyPr/>
                    <a:lstStyle/>
                    <a:p>
                      <a:endParaRPr lang="en-US"/>
                    </a:p>
                  </a:txBody>
                  <a:tcPr/>
                </a:tc>
                <a:tc gridSpan="2">
                  <a:txBody>
                    <a:bodyPr/>
                    <a:lstStyle/>
                    <a:p>
                      <a:r>
                        <a:rPr lang="en-US" b="1" dirty="0">
                          <a:solidFill>
                            <a:srgbClr val="363D23"/>
                          </a:solidFill>
                        </a:rPr>
                        <a:t>0.830</a:t>
                      </a:r>
                    </a:p>
                  </a:txBody>
                  <a:tcPr/>
                </a:tc>
                <a:tc hMerge="1">
                  <a:txBody>
                    <a:bodyPr/>
                    <a:lstStyle/>
                    <a:p>
                      <a:endParaRPr lang="en-US"/>
                    </a:p>
                  </a:txBody>
                  <a:tcPr/>
                </a:tc>
                <a:tc gridSpan="2">
                  <a:txBody>
                    <a:bodyPr/>
                    <a:lstStyle/>
                    <a:p>
                      <a:r>
                        <a:rPr lang="en-US" b="1" dirty="0">
                          <a:solidFill>
                            <a:srgbClr val="363D23"/>
                          </a:solidFill>
                        </a:rPr>
                        <a:t> </a:t>
                      </a:r>
                      <a:r>
                        <a:rPr lang="en-US" sz="1350" b="1" i="0" kern="1200" dirty="0">
                          <a:solidFill>
                            <a:schemeClr val="dk1"/>
                          </a:solidFill>
                          <a:effectLst/>
                          <a:latin typeface="+mn-lt"/>
                          <a:ea typeface="+mn-ea"/>
                          <a:cs typeface="+mn-cs"/>
                        </a:rPr>
                        <a:t>0.891</a:t>
                      </a:r>
                      <a:endParaRPr lang="en-US" b="1" dirty="0">
                        <a:solidFill>
                          <a:srgbClr val="363D23"/>
                        </a:solidFill>
                      </a:endParaRPr>
                    </a:p>
                  </a:txBody>
                  <a:tcPr/>
                </a:tc>
                <a:tc hMerge="1">
                  <a:txBody>
                    <a:bodyPr/>
                    <a:lstStyle/>
                    <a:p>
                      <a:endParaRPr lang="en-US"/>
                    </a:p>
                  </a:txBody>
                  <a:tcPr/>
                </a:tc>
                <a:extLst>
                  <a:ext uri="{0D108BD9-81ED-4DB2-BD59-A6C34878D82A}">
                    <a16:rowId xmlns:a16="http://schemas.microsoft.com/office/drawing/2014/main" val="2220986629"/>
                  </a:ext>
                </a:extLst>
              </a:tr>
              <a:tr h="370840">
                <a:tc rowSpan="2">
                  <a:txBody>
                    <a:bodyPr/>
                    <a:lstStyle/>
                    <a:p>
                      <a:r>
                        <a:rPr lang="en-US" b="1" dirty="0">
                          <a:solidFill>
                            <a:srgbClr val="363D23"/>
                          </a:solidFill>
                        </a:rPr>
                        <a:t>Random Forest</a:t>
                      </a:r>
                    </a:p>
                  </a:txBody>
                  <a:tcPr anchor="ctr"/>
                </a:tc>
                <a:tc>
                  <a:txBody>
                    <a:bodyPr/>
                    <a:lstStyle/>
                    <a:p>
                      <a:r>
                        <a:rPr lang="en-US" b="1" dirty="0">
                          <a:solidFill>
                            <a:srgbClr val="363D23"/>
                          </a:solidFill>
                        </a:rPr>
                        <a:t>Train</a:t>
                      </a:r>
                    </a:p>
                  </a:txBody>
                  <a:tcPr/>
                </a:tc>
                <a:tc gridSpan="2">
                  <a:txBody>
                    <a:bodyPr/>
                    <a:lstStyle/>
                    <a:p>
                      <a:r>
                        <a:rPr lang="en-US" sz="1350" b="0" i="0" kern="1200" dirty="0">
                          <a:solidFill>
                            <a:schemeClr val="dk1"/>
                          </a:solidFill>
                          <a:effectLst/>
                          <a:latin typeface="+mn-lt"/>
                          <a:ea typeface="+mn-ea"/>
                          <a:cs typeface="+mn-cs"/>
                        </a:rPr>
                        <a:t>0.815</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0.824</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0.815</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0.799</a:t>
                      </a:r>
                      <a:endParaRPr lang="en-US" b="1" dirty="0">
                        <a:solidFill>
                          <a:srgbClr val="363D23"/>
                        </a:solidFill>
                      </a:endParaRPr>
                    </a:p>
                  </a:txBody>
                  <a:tcPr/>
                </a:tc>
                <a:tc hMerge="1">
                  <a:txBody>
                    <a:bodyPr/>
                    <a:lstStyle/>
                    <a:p>
                      <a:endParaRPr lang="en-US"/>
                    </a:p>
                  </a:txBody>
                  <a:tcPr/>
                </a:tc>
                <a:extLst>
                  <a:ext uri="{0D108BD9-81ED-4DB2-BD59-A6C34878D82A}">
                    <a16:rowId xmlns:a16="http://schemas.microsoft.com/office/drawing/2014/main" val="4164762729"/>
                  </a:ext>
                </a:extLst>
              </a:tr>
              <a:tr h="370840">
                <a:tc vMerge="1">
                  <a:txBody>
                    <a:bodyPr/>
                    <a:lstStyle/>
                    <a:p>
                      <a:endParaRPr lang="en-US" b="1" dirty="0">
                        <a:solidFill>
                          <a:srgbClr val="363D23"/>
                        </a:solidFill>
                      </a:endParaRPr>
                    </a:p>
                  </a:txBody>
                  <a:tcPr/>
                </a:tc>
                <a:tc>
                  <a:txBody>
                    <a:bodyPr/>
                    <a:lstStyle/>
                    <a:p>
                      <a:r>
                        <a:rPr lang="en-US" b="1" dirty="0">
                          <a:solidFill>
                            <a:srgbClr val="363D23"/>
                          </a:solidFill>
                        </a:rPr>
                        <a:t>Test</a:t>
                      </a:r>
                    </a:p>
                  </a:txBody>
                  <a:tcPr/>
                </a:tc>
                <a:tc gridSpan="2">
                  <a:txBody>
                    <a:bodyPr/>
                    <a:lstStyle/>
                    <a:p>
                      <a:r>
                        <a:rPr lang="en-US" b="1" dirty="0">
                          <a:solidFill>
                            <a:srgbClr val="363D23"/>
                          </a:solidFill>
                        </a:rPr>
                        <a:t> </a:t>
                      </a:r>
                      <a:r>
                        <a:rPr lang="en-US" sz="1350" b="0" i="0" kern="1200" dirty="0">
                          <a:solidFill>
                            <a:schemeClr val="dk1"/>
                          </a:solidFill>
                          <a:effectLst/>
                          <a:latin typeface="+mn-lt"/>
                          <a:ea typeface="+mn-ea"/>
                          <a:cs typeface="+mn-cs"/>
                        </a:rPr>
                        <a:t>0.817</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0.826</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0.817</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0.801</a:t>
                      </a:r>
                      <a:endParaRPr lang="en-US" b="1" dirty="0">
                        <a:solidFill>
                          <a:srgbClr val="363D23"/>
                        </a:solidFill>
                      </a:endParaRPr>
                    </a:p>
                  </a:txBody>
                  <a:tcPr/>
                </a:tc>
                <a:tc hMerge="1">
                  <a:txBody>
                    <a:bodyPr/>
                    <a:lstStyle/>
                    <a:p>
                      <a:endParaRPr lang="en-US"/>
                    </a:p>
                  </a:txBody>
                  <a:tcPr/>
                </a:tc>
                <a:extLst>
                  <a:ext uri="{0D108BD9-81ED-4DB2-BD59-A6C34878D82A}">
                    <a16:rowId xmlns:a16="http://schemas.microsoft.com/office/drawing/2014/main" val="288413729"/>
                  </a:ext>
                </a:extLst>
              </a:tr>
              <a:tr h="370840">
                <a:tc rowSpan="2">
                  <a:txBody>
                    <a:bodyPr/>
                    <a:lstStyle/>
                    <a:p>
                      <a:r>
                        <a:rPr lang="en-US" b="1" dirty="0">
                          <a:solidFill>
                            <a:srgbClr val="363D23"/>
                          </a:solidFill>
                        </a:rPr>
                        <a:t>Linear SVC</a:t>
                      </a:r>
                    </a:p>
                  </a:txBody>
                  <a:tcPr anchor="ctr"/>
                </a:tc>
                <a:tc>
                  <a:txBody>
                    <a:bodyPr/>
                    <a:lstStyle/>
                    <a:p>
                      <a:r>
                        <a:rPr lang="en-US" b="1" dirty="0">
                          <a:solidFill>
                            <a:srgbClr val="363D23"/>
                          </a:solidFill>
                        </a:rPr>
                        <a:t>Train</a:t>
                      </a:r>
                    </a:p>
                  </a:txBody>
                  <a:tcPr/>
                </a:tc>
                <a:tc gridSpan="2">
                  <a:txBody>
                    <a:bodyPr/>
                    <a:lstStyle/>
                    <a:p>
                      <a:r>
                        <a:rPr lang="en-US" b="1" dirty="0">
                          <a:solidFill>
                            <a:srgbClr val="363D23"/>
                          </a:solidFill>
                        </a:rPr>
                        <a:t> </a:t>
                      </a:r>
                      <a:r>
                        <a:rPr lang="en-US" sz="1350" b="0" i="0" kern="1200" dirty="0">
                          <a:solidFill>
                            <a:schemeClr val="dk1"/>
                          </a:solidFill>
                          <a:effectLst/>
                          <a:latin typeface="+mn-lt"/>
                          <a:ea typeface="+mn-ea"/>
                          <a:cs typeface="+mn-cs"/>
                        </a:rPr>
                        <a:t>0.813</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0.809</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0.813</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0.806</a:t>
                      </a:r>
                      <a:endParaRPr lang="en-US" b="1" dirty="0">
                        <a:solidFill>
                          <a:srgbClr val="363D23"/>
                        </a:solidFill>
                      </a:endParaRPr>
                    </a:p>
                  </a:txBody>
                  <a:tcPr/>
                </a:tc>
                <a:tc hMerge="1">
                  <a:txBody>
                    <a:bodyPr/>
                    <a:lstStyle/>
                    <a:p>
                      <a:endParaRPr lang="en-US"/>
                    </a:p>
                  </a:txBody>
                  <a:tcPr/>
                </a:tc>
                <a:extLst>
                  <a:ext uri="{0D108BD9-81ED-4DB2-BD59-A6C34878D82A}">
                    <a16:rowId xmlns:a16="http://schemas.microsoft.com/office/drawing/2014/main" val="1411031266"/>
                  </a:ext>
                </a:extLst>
              </a:tr>
              <a:tr h="370840">
                <a:tc vMerge="1">
                  <a:txBody>
                    <a:bodyPr/>
                    <a:lstStyle/>
                    <a:p>
                      <a:endParaRPr lang="en-US" b="1" dirty="0">
                        <a:solidFill>
                          <a:srgbClr val="363D23"/>
                        </a:solidFill>
                      </a:endParaRPr>
                    </a:p>
                  </a:txBody>
                  <a:tcPr/>
                </a:tc>
                <a:tc>
                  <a:txBody>
                    <a:bodyPr/>
                    <a:lstStyle/>
                    <a:p>
                      <a:r>
                        <a:rPr lang="en-US" b="1" dirty="0">
                          <a:solidFill>
                            <a:srgbClr val="363D23"/>
                          </a:solidFill>
                        </a:rPr>
                        <a:t>Test</a:t>
                      </a:r>
                    </a:p>
                  </a:txBody>
                  <a:tcPr/>
                </a:tc>
                <a:tc gridSpan="2">
                  <a:txBody>
                    <a:bodyPr/>
                    <a:lstStyle/>
                    <a:p>
                      <a:r>
                        <a:rPr lang="en-US" b="1" dirty="0">
                          <a:solidFill>
                            <a:srgbClr val="363D23"/>
                          </a:solidFill>
                        </a:rPr>
                        <a:t> </a:t>
                      </a:r>
                      <a:r>
                        <a:rPr lang="en-US" sz="1350" b="0" i="0" kern="1200" dirty="0">
                          <a:solidFill>
                            <a:schemeClr val="dk1"/>
                          </a:solidFill>
                          <a:effectLst/>
                          <a:latin typeface="+mn-lt"/>
                          <a:ea typeface="+mn-ea"/>
                          <a:cs typeface="+mn-cs"/>
                        </a:rPr>
                        <a:t>0.815</a:t>
                      </a:r>
                      <a:endParaRPr lang="en-US" b="1" dirty="0">
                        <a:solidFill>
                          <a:srgbClr val="363D23"/>
                        </a:solidFill>
                      </a:endParaRPr>
                    </a:p>
                  </a:txBody>
                  <a:tcPr/>
                </a:tc>
                <a:tc hMerge="1">
                  <a:txBody>
                    <a:bodyPr/>
                    <a:lstStyle/>
                    <a:p>
                      <a:endParaRPr lang="en-US"/>
                    </a:p>
                  </a:txBody>
                  <a:tcPr/>
                </a:tc>
                <a:tc gridSpan="2">
                  <a:txBody>
                    <a:bodyPr/>
                    <a:lstStyle/>
                    <a:p>
                      <a:r>
                        <a:rPr lang="en-US" b="1" dirty="0">
                          <a:solidFill>
                            <a:srgbClr val="363D23"/>
                          </a:solidFill>
                        </a:rPr>
                        <a:t> </a:t>
                      </a:r>
                      <a:r>
                        <a:rPr lang="en-US" sz="1350" b="0" i="0" kern="1200" dirty="0">
                          <a:solidFill>
                            <a:schemeClr val="dk1"/>
                          </a:solidFill>
                          <a:effectLst/>
                          <a:latin typeface="+mn-lt"/>
                          <a:ea typeface="+mn-ea"/>
                          <a:cs typeface="+mn-cs"/>
                        </a:rPr>
                        <a:t>0.812</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0.815</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0.808</a:t>
                      </a:r>
                      <a:endParaRPr lang="en-US" b="1" dirty="0">
                        <a:solidFill>
                          <a:srgbClr val="363D23"/>
                        </a:solidFill>
                      </a:endParaRPr>
                    </a:p>
                  </a:txBody>
                  <a:tcPr/>
                </a:tc>
                <a:tc hMerge="1">
                  <a:txBody>
                    <a:bodyPr/>
                    <a:lstStyle/>
                    <a:p>
                      <a:endParaRPr lang="en-US"/>
                    </a:p>
                  </a:txBody>
                  <a:tcPr/>
                </a:tc>
                <a:extLst>
                  <a:ext uri="{0D108BD9-81ED-4DB2-BD59-A6C34878D82A}">
                    <a16:rowId xmlns:a16="http://schemas.microsoft.com/office/drawing/2014/main" val="4007947756"/>
                  </a:ext>
                </a:extLst>
              </a:tr>
              <a:tr h="370840">
                <a:tc rowSpan="2">
                  <a:txBody>
                    <a:bodyPr/>
                    <a:lstStyle/>
                    <a:p>
                      <a:r>
                        <a:rPr lang="en-US" b="1" dirty="0">
                          <a:solidFill>
                            <a:srgbClr val="363D23"/>
                          </a:solidFill>
                        </a:rPr>
                        <a:t>Gradient Boosted Tree</a:t>
                      </a:r>
                    </a:p>
                  </a:txBody>
                  <a:tcPr anchor="ctr"/>
                </a:tc>
                <a:tc>
                  <a:txBody>
                    <a:bodyPr/>
                    <a:lstStyle/>
                    <a:p>
                      <a:r>
                        <a:rPr lang="en-US" b="1" dirty="0">
                          <a:solidFill>
                            <a:srgbClr val="363D23"/>
                          </a:solidFill>
                        </a:rPr>
                        <a:t>Train</a:t>
                      </a:r>
                    </a:p>
                  </a:txBody>
                  <a:tcPr/>
                </a:tc>
                <a:tc gridSpan="2">
                  <a:txBody>
                    <a:bodyPr/>
                    <a:lstStyle/>
                    <a:p>
                      <a:r>
                        <a:rPr lang="en-US" sz="1350" b="0" i="0" kern="1200" dirty="0">
                          <a:solidFill>
                            <a:schemeClr val="dk1"/>
                          </a:solidFill>
                          <a:effectLst/>
                          <a:latin typeface="+mn-lt"/>
                          <a:ea typeface="+mn-ea"/>
                          <a:cs typeface="+mn-cs"/>
                        </a:rPr>
                        <a:t>0.892</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0.895</a:t>
                      </a:r>
                      <a:endParaRPr lang="en-US" b="1" dirty="0">
                        <a:solidFill>
                          <a:srgbClr val="363D23"/>
                        </a:solidFill>
                      </a:endParaRPr>
                    </a:p>
                  </a:txBody>
                  <a:tcPr/>
                </a:tc>
                <a:tc hMerge="1">
                  <a:txBody>
                    <a:bodyPr/>
                    <a:lstStyle/>
                    <a:p>
                      <a:endParaRPr lang="en-US"/>
                    </a:p>
                  </a:txBody>
                  <a:tcPr/>
                </a:tc>
                <a:tc gridSpan="2">
                  <a:txBody>
                    <a:bodyPr/>
                    <a:lstStyle/>
                    <a:p>
                      <a:r>
                        <a:rPr lang="en-US" b="1" dirty="0">
                          <a:solidFill>
                            <a:srgbClr val="363D23"/>
                          </a:solidFill>
                        </a:rPr>
                        <a:t> </a:t>
                      </a:r>
                      <a:r>
                        <a:rPr lang="en-US" sz="1350" b="0" i="0" kern="1200" dirty="0">
                          <a:solidFill>
                            <a:schemeClr val="dk1"/>
                          </a:solidFill>
                          <a:effectLst/>
                          <a:latin typeface="+mn-lt"/>
                          <a:ea typeface="+mn-ea"/>
                          <a:cs typeface="+mn-cs"/>
                        </a:rPr>
                        <a:t>0.892</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0.888</a:t>
                      </a:r>
                      <a:endParaRPr lang="en-US" b="1" dirty="0">
                        <a:solidFill>
                          <a:srgbClr val="363D23"/>
                        </a:solidFill>
                      </a:endParaRPr>
                    </a:p>
                  </a:txBody>
                  <a:tcPr/>
                </a:tc>
                <a:tc hMerge="1">
                  <a:txBody>
                    <a:bodyPr/>
                    <a:lstStyle/>
                    <a:p>
                      <a:endParaRPr lang="en-US"/>
                    </a:p>
                  </a:txBody>
                  <a:tcPr/>
                </a:tc>
                <a:extLst>
                  <a:ext uri="{0D108BD9-81ED-4DB2-BD59-A6C34878D82A}">
                    <a16:rowId xmlns:a16="http://schemas.microsoft.com/office/drawing/2014/main" val="2821058940"/>
                  </a:ext>
                </a:extLst>
              </a:tr>
              <a:tr h="370840">
                <a:tc vMerge="1">
                  <a:txBody>
                    <a:bodyPr/>
                    <a:lstStyle/>
                    <a:p>
                      <a:endParaRPr lang="en-US" b="1" dirty="0">
                        <a:solidFill>
                          <a:srgbClr val="363D23"/>
                        </a:solidFill>
                      </a:endParaRPr>
                    </a:p>
                  </a:txBody>
                  <a:tcPr/>
                </a:tc>
                <a:tc>
                  <a:txBody>
                    <a:bodyPr/>
                    <a:lstStyle/>
                    <a:p>
                      <a:r>
                        <a:rPr lang="en-US" b="1" dirty="0">
                          <a:solidFill>
                            <a:srgbClr val="363D23"/>
                          </a:solidFill>
                        </a:rPr>
                        <a:t>Test</a:t>
                      </a:r>
                    </a:p>
                  </a:txBody>
                  <a:tcPr/>
                </a:tc>
                <a:tc gridSpan="2">
                  <a:txBody>
                    <a:bodyPr/>
                    <a:lstStyle/>
                    <a:p>
                      <a:r>
                        <a:rPr lang="en-US" sz="1350" b="0" i="0" kern="1200" dirty="0">
                          <a:solidFill>
                            <a:schemeClr val="dk1"/>
                          </a:solidFill>
                          <a:effectLst/>
                          <a:latin typeface="+mn-lt"/>
                          <a:ea typeface="+mn-ea"/>
                          <a:cs typeface="+mn-cs"/>
                        </a:rPr>
                        <a:t>0.891</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0.894</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0.891</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0.887</a:t>
                      </a:r>
                      <a:endParaRPr lang="en-US" b="1" dirty="0">
                        <a:solidFill>
                          <a:srgbClr val="363D23"/>
                        </a:solidFill>
                      </a:endParaRPr>
                    </a:p>
                  </a:txBody>
                  <a:tcPr/>
                </a:tc>
                <a:tc hMerge="1">
                  <a:txBody>
                    <a:bodyPr/>
                    <a:lstStyle/>
                    <a:p>
                      <a:endParaRPr lang="en-US"/>
                    </a:p>
                  </a:txBody>
                  <a:tcPr/>
                </a:tc>
                <a:extLst>
                  <a:ext uri="{0D108BD9-81ED-4DB2-BD59-A6C34878D82A}">
                    <a16:rowId xmlns:a16="http://schemas.microsoft.com/office/drawing/2014/main" val="465563513"/>
                  </a:ext>
                </a:extLst>
              </a:tr>
              <a:tr h="370840">
                <a:tc>
                  <a:txBody>
                    <a:bodyPr/>
                    <a:lstStyle/>
                    <a:p>
                      <a:r>
                        <a:rPr lang="en-US" b="1" dirty="0">
                          <a:solidFill>
                            <a:srgbClr val="363D23"/>
                          </a:solidFill>
                        </a:rPr>
                        <a:t>KNN (Map-Reduce) </a:t>
                      </a:r>
                      <a:r>
                        <a:rPr lang="en-US" sz="800" b="0" dirty="0">
                          <a:solidFill>
                            <a:srgbClr val="363D23"/>
                          </a:solidFill>
                        </a:rPr>
                        <a:t>1000</a:t>
                      </a:r>
                    </a:p>
                  </a:txBody>
                  <a:tcPr anchor="ctr"/>
                </a:tc>
                <a:tc>
                  <a:txBody>
                    <a:bodyPr/>
                    <a:lstStyle/>
                    <a:p>
                      <a:r>
                        <a:rPr lang="en-US" b="1" dirty="0">
                          <a:solidFill>
                            <a:srgbClr val="363D23"/>
                          </a:solidFill>
                        </a:rPr>
                        <a:t>Test</a:t>
                      </a:r>
                    </a:p>
                  </a:txBody>
                  <a:tcPr/>
                </a:tc>
                <a:tc>
                  <a:txBody>
                    <a:bodyPr/>
                    <a:lstStyle/>
                    <a:p>
                      <a:r>
                        <a:rPr lang="en-US" b="1" dirty="0">
                          <a:solidFill>
                            <a:srgbClr val="363D23"/>
                          </a:solidFill>
                        </a:rPr>
                        <a:t>0.66</a:t>
                      </a:r>
                    </a:p>
                  </a:txBody>
                  <a:tcPr/>
                </a:tc>
                <a:tc>
                  <a:txBody>
                    <a:bodyPr/>
                    <a:lstStyle/>
                    <a:p>
                      <a:r>
                        <a:rPr lang="en-US" b="1" dirty="0">
                          <a:solidFill>
                            <a:srgbClr val="363D23"/>
                          </a:solidFill>
                        </a:rPr>
                        <a:t>0.66</a:t>
                      </a:r>
                    </a:p>
                    <a:p>
                      <a:r>
                        <a:rPr lang="en-US" sz="1000" b="1" dirty="0" err="1">
                          <a:solidFill>
                            <a:srgbClr val="363D23"/>
                          </a:solidFill>
                        </a:rPr>
                        <a:t>sklearn</a:t>
                      </a:r>
                      <a:endParaRPr lang="en-US" sz="1000" b="1" dirty="0">
                        <a:solidFill>
                          <a:srgbClr val="363D23"/>
                        </a:solidFill>
                      </a:endParaRPr>
                    </a:p>
                  </a:txBody>
                  <a:tcPr/>
                </a:tc>
                <a:tc gridSpan="2">
                  <a:txBody>
                    <a:bodyPr/>
                    <a:lstStyle/>
                    <a:p>
                      <a:endParaRPr lang="en-US" b="1" dirty="0">
                        <a:solidFill>
                          <a:srgbClr val="363D23"/>
                        </a:solidFill>
                      </a:endParaRPr>
                    </a:p>
                  </a:txBody>
                  <a:tcPr>
                    <a:solidFill>
                      <a:srgbClr val="363D23"/>
                    </a:solidFill>
                  </a:tcPr>
                </a:tc>
                <a:tc hMerge="1">
                  <a:txBody>
                    <a:bodyPr/>
                    <a:lstStyle/>
                    <a:p>
                      <a:endParaRPr lang="en-US"/>
                    </a:p>
                  </a:txBody>
                  <a:tcPr/>
                </a:tc>
                <a:tc gridSpan="2">
                  <a:txBody>
                    <a:bodyPr/>
                    <a:lstStyle/>
                    <a:p>
                      <a:endParaRPr lang="en-US" b="1" dirty="0">
                        <a:solidFill>
                          <a:srgbClr val="363D23"/>
                        </a:solidFill>
                      </a:endParaRPr>
                    </a:p>
                  </a:txBody>
                  <a:tcPr>
                    <a:solidFill>
                      <a:srgbClr val="363D23"/>
                    </a:solidFill>
                  </a:tcPr>
                </a:tc>
                <a:tc hMerge="1">
                  <a:txBody>
                    <a:bodyPr/>
                    <a:lstStyle/>
                    <a:p>
                      <a:endParaRPr lang="en-US"/>
                    </a:p>
                  </a:txBody>
                  <a:tcPr/>
                </a:tc>
                <a:tc gridSpan="2">
                  <a:txBody>
                    <a:bodyPr/>
                    <a:lstStyle/>
                    <a:p>
                      <a:endParaRPr lang="en-US" b="1" dirty="0">
                        <a:solidFill>
                          <a:srgbClr val="363D23"/>
                        </a:solidFill>
                      </a:endParaRPr>
                    </a:p>
                  </a:txBody>
                  <a:tcPr>
                    <a:solidFill>
                      <a:srgbClr val="363D23"/>
                    </a:solidFill>
                  </a:tcPr>
                </a:tc>
                <a:tc hMerge="1">
                  <a:txBody>
                    <a:bodyPr/>
                    <a:lstStyle/>
                    <a:p>
                      <a:endParaRPr lang="en-US"/>
                    </a:p>
                  </a:txBody>
                  <a:tcPr/>
                </a:tc>
                <a:extLst>
                  <a:ext uri="{0D108BD9-81ED-4DB2-BD59-A6C34878D82A}">
                    <a16:rowId xmlns:a16="http://schemas.microsoft.com/office/drawing/2014/main" val="1812636592"/>
                  </a:ext>
                </a:extLst>
              </a:tr>
            </a:tbl>
          </a:graphicData>
        </a:graphic>
      </p:graphicFrame>
    </p:spTree>
    <p:extLst>
      <p:ext uri="{BB962C8B-B14F-4D97-AF65-F5344CB8AC3E}">
        <p14:creationId xmlns:p14="http://schemas.microsoft.com/office/powerpoint/2010/main" val="371970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2570511" y="2325321"/>
            <a:ext cx="4058396" cy="1671744"/>
          </a:xfrm>
        </p:spPr>
        <p:txBody>
          <a:bodyPr/>
          <a:lstStyle/>
          <a:p>
            <a:r>
              <a:rPr lang="es-ES" dirty="0" err="1"/>
              <a:t>Unsuccessful</a:t>
            </a:r>
            <a:r>
              <a:rPr lang="es-ES" dirty="0"/>
              <a:t> </a:t>
            </a:r>
            <a:r>
              <a:rPr lang="es-ES" dirty="0" err="1"/>
              <a:t>Trials</a:t>
            </a:r>
            <a:r>
              <a:rPr lang="es-ES" dirty="0"/>
              <a:t> and </a:t>
            </a:r>
            <a:r>
              <a:rPr lang="es-ES" dirty="0" err="1">
                <a:solidFill>
                  <a:schemeClr val="accent1"/>
                </a:solidFill>
              </a:rPr>
              <a:t>Furure</a:t>
            </a:r>
            <a:r>
              <a:rPr lang="es-ES" dirty="0">
                <a:solidFill>
                  <a:schemeClr val="accent1"/>
                </a:solidFill>
              </a:rPr>
              <a:t> </a:t>
            </a:r>
            <a:r>
              <a:rPr lang="es-ES" dirty="0" err="1">
                <a:solidFill>
                  <a:schemeClr val="accent1"/>
                </a:solidFill>
              </a:rPr>
              <a:t>Work</a:t>
            </a:r>
            <a:endParaRPr lang="en-US" dirty="0">
              <a:solidFill>
                <a:schemeClr val="accent1"/>
              </a:solidFill>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solidFill>
                  <a:schemeClr val="accent1"/>
                </a:solidFill>
              </a:rPr>
              <a:t>05</a:t>
            </a:r>
            <a:endParaRPr lang="en-US" dirty="0">
              <a:solidFill>
                <a:schemeClr val="accent1"/>
              </a:solidFill>
            </a:endParaRPr>
          </a:p>
        </p:txBody>
      </p:sp>
      <p:cxnSp>
        <p:nvCxnSpPr>
          <p:cNvPr id="31" name="Conector recto 30">
            <a:extLst>
              <a:ext uri="{FF2B5EF4-FFF2-40B4-BE49-F238E27FC236}">
                <a16:creationId xmlns:a16="http://schemas.microsoft.com/office/drawing/2014/main" id="{24627F47-6885-B31F-A56E-4CEC1677263C}"/>
              </a:ext>
            </a:extLst>
          </p:cNvPr>
          <p:cNvCxnSpPr>
            <a:cxnSpLocks/>
          </p:cNvCxnSpPr>
          <p:nvPr/>
        </p:nvCxnSpPr>
        <p:spPr>
          <a:xfrm>
            <a:off x="4142509" y="1911221"/>
            <a:ext cx="914400" cy="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35" name="Grupo 34">
            <a:extLst>
              <a:ext uri="{FF2B5EF4-FFF2-40B4-BE49-F238E27FC236}">
                <a16:creationId xmlns:a16="http://schemas.microsoft.com/office/drawing/2014/main" id="{9B27CAA4-0E17-DAA6-C81D-E3C2753EA222}"/>
              </a:ext>
            </a:extLst>
          </p:cNvPr>
          <p:cNvGrpSpPr/>
          <p:nvPr/>
        </p:nvGrpSpPr>
        <p:grpSpPr>
          <a:xfrm>
            <a:off x="2345529" y="468906"/>
            <a:ext cx="6124017" cy="4090968"/>
            <a:chOff x="2345529" y="468906"/>
            <a:chExt cx="6124017" cy="4090968"/>
          </a:xfrm>
        </p:grpSpPr>
        <p:pic>
          <p:nvPicPr>
            <p:cNvPr id="36" name="Gráfico 35">
              <a:extLst>
                <a:ext uri="{FF2B5EF4-FFF2-40B4-BE49-F238E27FC236}">
                  <a16:creationId xmlns:a16="http://schemas.microsoft.com/office/drawing/2014/main" id="{9E416AAD-1C00-087B-F0FE-6BFD183D7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40516">
              <a:off x="2384941" y="429494"/>
              <a:ext cx="942715" cy="1021539"/>
            </a:xfrm>
            <a:prstGeom prst="rect">
              <a:avLst/>
            </a:prstGeom>
          </p:spPr>
        </p:pic>
        <p:pic>
          <p:nvPicPr>
            <p:cNvPr id="37" name="Gráfico 36">
              <a:extLst>
                <a:ext uri="{FF2B5EF4-FFF2-40B4-BE49-F238E27FC236}">
                  <a16:creationId xmlns:a16="http://schemas.microsoft.com/office/drawing/2014/main" id="{5C913236-440F-9D54-C29A-503A38D35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6982962" y="1324070"/>
              <a:ext cx="684043" cy="986860"/>
            </a:xfrm>
            <a:prstGeom prst="rect">
              <a:avLst/>
            </a:prstGeom>
          </p:spPr>
        </p:pic>
        <p:pic>
          <p:nvPicPr>
            <p:cNvPr id="38" name="Gráfico 37">
              <a:extLst>
                <a:ext uri="{FF2B5EF4-FFF2-40B4-BE49-F238E27FC236}">
                  <a16:creationId xmlns:a16="http://schemas.microsoft.com/office/drawing/2014/main" id="{D15FD7F1-BA1D-E1EE-09AF-595622E9D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901628" y="3561738"/>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2AFD9953-4C88-7C1A-0E41-CE39D8252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729386" flipH="1">
              <a:off x="7913252" y="2540515"/>
              <a:ext cx="497096" cy="379081"/>
            </a:xfrm>
            <a:prstGeom prst="rect">
              <a:avLst/>
            </a:prstGeom>
          </p:spPr>
        </p:pic>
        <p:pic>
          <p:nvPicPr>
            <p:cNvPr id="40" name="Imagen 39" descr="Un dibujo de una persona&#10;&#10;Descripción generada automáticamente con confianza baja">
              <a:extLst>
                <a:ext uri="{FF2B5EF4-FFF2-40B4-BE49-F238E27FC236}">
                  <a16:creationId xmlns:a16="http://schemas.microsoft.com/office/drawing/2014/main" id="{070AD78D-6D56-7491-3B45-9A0132003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048766" y="3163432"/>
              <a:ext cx="420780" cy="456720"/>
            </a:xfrm>
            <a:prstGeom prst="rect">
              <a:avLst/>
            </a:prstGeom>
          </p:spPr>
        </p:pic>
      </p:grpSp>
      <p:grpSp>
        <p:nvGrpSpPr>
          <p:cNvPr id="41" name="Grupo 40">
            <a:extLst>
              <a:ext uri="{FF2B5EF4-FFF2-40B4-BE49-F238E27FC236}">
                <a16:creationId xmlns:a16="http://schemas.microsoft.com/office/drawing/2014/main" id="{9E64EB30-CBE0-627B-D33C-170CB31053D5}"/>
              </a:ext>
            </a:extLst>
          </p:cNvPr>
          <p:cNvGrpSpPr/>
          <p:nvPr/>
        </p:nvGrpSpPr>
        <p:grpSpPr>
          <a:xfrm>
            <a:off x="1322209" y="184526"/>
            <a:ext cx="6307251" cy="4697359"/>
            <a:chOff x="1190409" y="175334"/>
            <a:chExt cx="6307251" cy="4697359"/>
          </a:xfrm>
        </p:grpSpPr>
        <p:pic>
          <p:nvPicPr>
            <p:cNvPr id="42" name="Imagen 41" descr="Un dibujo de una persona&#10;&#10;Descripción generada automáticamente con confianza baja">
              <a:extLst>
                <a:ext uri="{FF2B5EF4-FFF2-40B4-BE49-F238E27FC236}">
                  <a16:creationId xmlns:a16="http://schemas.microsoft.com/office/drawing/2014/main" id="{A058EC7C-7962-91FA-79BA-4A9FF21EB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90409" y="1956201"/>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3928D4D4-75C2-8614-EDBC-2AB3FE2FCA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878660" y="4231901"/>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86EDB31B-2FBF-1AE3-1DA4-364157B8FE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5499285" y="4414295"/>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C26F7FBA-6587-7B35-6B1E-7E77F39880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131892" y="175334"/>
              <a:ext cx="365768" cy="528073"/>
            </a:xfrm>
            <a:prstGeom prst="rect">
              <a:avLst/>
            </a:prstGeom>
          </p:spPr>
        </p:pic>
      </p:grpSp>
      <p:grpSp>
        <p:nvGrpSpPr>
          <p:cNvPr id="46" name="Grupo 45">
            <a:extLst>
              <a:ext uri="{FF2B5EF4-FFF2-40B4-BE49-F238E27FC236}">
                <a16:creationId xmlns:a16="http://schemas.microsoft.com/office/drawing/2014/main" id="{1EA7E1DD-12CE-4ACD-9D03-0CE516590985}"/>
              </a:ext>
            </a:extLst>
          </p:cNvPr>
          <p:cNvGrpSpPr/>
          <p:nvPr/>
        </p:nvGrpSpPr>
        <p:grpSpPr>
          <a:xfrm>
            <a:off x="654258" y="422956"/>
            <a:ext cx="6332886" cy="4256555"/>
            <a:chOff x="654258" y="422956"/>
            <a:chExt cx="6332886" cy="4256555"/>
          </a:xfrm>
        </p:grpSpPr>
        <p:pic>
          <p:nvPicPr>
            <p:cNvPr id="47" name="Gráfico 46">
              <a:extLst>
                <a:ext uri="{FF2B5EF4-FFF2-40B4-BE49-F238E27FC236}">
                  <a16:creationId xmlns:a16="http://schemas.microsoft.com/office/drawing/2014/main" id="{67E77729-36DB-5210-70A4-2FED5EC091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54596" flipV="1">
              <a:off x="1617936" y="3788284"/>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8A731A1E-087E-537B-99CC-8E9EEE5FB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54258" y="422956"/>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39001CEC-B658-4430-52EF-191A88AAC6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6432280" y="78249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D4291FAB-F255-446B-D612-DAE97082D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025261" y="2411818"/>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411719A7-4B5B-4E6C-E086-2BE3AE5545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919518" y="3620152"/>
              <a:ext cx="482291" cy="473072"/>
            </a:xfrm>
            <a:prstGeom prst="rect">
              <a:avLst/>
            </a:prstGeom>
          </p:spPr>
        </p:pic>
      </p:grpSp>
    </p:spTree>
    <p:extLst>
      <p:ext uri="{BB962C8B-B14F-4D97-AF65-F5344CB8AC3E}">
        <p14:creationId xmlns:p14="http://schemas.microsoft.com/office/powerpoint/2010/main" val="414213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upo 34">
            <a:extLst>
              <a:ext uri="{FF2B5EF4-FFF2-40B4-BE49-F238E27FC236}">
                <a16:creationId xmlns:a16="http://schemas.microsoft.com/office/drawing/2014/main" id="{60DD449D-BDC7-DF95-10AA-2C336E8F3B96}"/>
              </a:ext>
            </a:extLst>
          </p:cNvPr>
          <p:cNvGrpSpPr/>
          <p:nvPr/>
        </p:nvGrpSpPr>
        <p:grpSpPr>
          <a:xfrm>
            <a:off x="533335" y="211049"/>
            <a:ext cx="8233740" cy="3897627"/>
            <a:chOff x="550659" y="168090"/>
            <a:chExt cx="8233740" cy="3897627"/>
          </a:xfrm>
        </p:grpSpPr>
        <p:pic>
          <p:nvPicPr>
            <p:cNvPr id="36" name="Gráfico 35">
              <a:extLst>
                <a:ext uri="{FF2B5EF4-FFF2-40B4-BE49-F238E27FC236}">
                  <a16:creationId xmlns:a16="http://schemas.microsoft.com/office/drawing/2014/main" id="{7E5377A1-D527-F59B-12E6-73FC755A87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0910" y="1820037"/>
              <a:ext cx="942715" cy="1021539"/>
            </a:xfrm>
            <a:prstGeom prst="rect">
              <a:avLst/>
            </a:prstGeom>
          </p:spPr>
        </p:pic>
        <p:pic>
          <p:nvPicPr>
            <p:cNvPr id="37" name="Gráfico 36">
              <a:extLst>
                <a:ext uri="{FF2B5EF4-FFF2-40B4-BE49-F238E27FC236}">
                  <a16:creationId xmlns:a16="http://schemas.microsoft.com/office/drawing/2014/main" id="{98D1CDF4-41B1-AC77-CB97-C8F35F8796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7501544" y="168090"/>
              <a:ext cx="590047" cy="851253"/>
            </a:xfrm>
            <a:prstGeom prst="rect">
              <a:avLst/>
            </a:prstGeom>
          </p:spPr>
        </p:pic>
        <p:pic>
          <p:nvPicPr>
            <p:cNvPr id="38" name="Gráfico 37">
              <a:extLst>
                <a:ext uri="{FF2B5EF4-FFF2-40B4-BE49-F238E27FC236}">
                  <a16:creationId xmlns:a16="http://schemas.microsoft.com/office/drawing/2014/main" id="{7AD4796B-35FD-6A8A-03C6-83BAC32D1A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905946">
              <a:off x="7861976" y="3143295"/>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183D9249-E99B-F781-A3A6-E93DAF03DC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550659" y="1772596"/>
              <a:ext cx="497096" cy="379081"/>
            </a:xfrm>
            <a:prstGeom prst="rect">
              <a:avLst/>
            </a:prstGeom>
          </p:spPr>
        </p:pic>
      </p:grpSp>
      <p:grpSp>
        <p:nvGrpSpPr>
          <p:cNvPr id="41" name="Grupo 40">
            <a:extLst>
              <a:ext uri="{FF2B5EF4-FFF2-40B4-BE49-F238E27FC236}">
                <a16:creationId xmlns:a16="http://schemas.microsoft.com/office/drawing/2014/main" id="{573DAAF9-B4F1-D63D-0EF6-111E2FBAFDEF}"/>
              </a:ext>
            </a:extLst>
          </p:cNvPr>
          <p:cNvGrpSpPr/>
          <p:nvPr/>
        </p:nvGrpSpPr>
        <p:grpSpPr>
          <a:xfrm>
            <a:off x="1612429" y="1115194"/>
            <a:ext cx="7150080" cy="3757877"/>
            <a:chOff x="1612429" y="1115194"/>
            <a:chExt cx="7150080" cy="3757877"/>
          </a:xfrm>
        </p:grpSpPr>
        <p:pic>
          <p:nvPicPr>
            <p:cNvPr id="42" name="Imagen 41" descr="Un dibujo de una persona&#10;&#10;Descripción generada automáticamente con confianza baja">
              <a:extLst>
                <a:ext uri="{FF2B5EF4-FFF2-40B4-BE49-F238E27FC236}">
                  <a16:creationId xmlns:a16="http://schemas.microsoft.com/office/drawing/2014/main" id="{5531F6F0-3B88-1E11-1820-E2209D0022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268007" y="1115194"/>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4F183F4D-831B-155B-5216-0DAE0ECC9F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633546" flipH="1">
              <a:off x="6906716" y="2717816"/>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A109069A-E4BD-C444-6AAB-B74400C78A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942737" flipH="1">
              <a:off x="7265508" y="4414673"/>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B1B34577-7B83-D3E7-D66B-A57E042E5A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612429" y="3613941"/>
              <a:ext cx="365768" cy="528073"/>
            </a:xfrm>
            <a:prstGeom prst="rect">
              <a:avLst/>
            </a:prstGeom>
          </p:spPr>
        </p:pic>
      </p:grpSp>
      <p:grpSp>
        <p:nvGrpSpPr>
          <p:cNvPr id="46" name="Grupo 45">
            <a:extLst>
              <a:ext uri="{FF2B5EF4-FFF2-40B4-BE49-F238E27FC236}">
                <a16:creationId xmlns:a16="http://schemas.microsoft.com/office/drawing/2014/main" id="{069D8E81-6FCA-0DE0-0FCC-7F4F3F2900C7}"/>
              </a:ext>
            </a:extLst>
          </p:cNvPr>
          <p:cNvGrpSpPr/>
          <p:nvPr/>
        </p:nvGrpSpPr>
        <p:grpSpPr>
          <a:xfrm>
            <a:off x="469936" y="501558"/>
            <a:ext cx="8251709" cy="4362072"/>
            <a:chOff x="364217" y="563052"/>
            <a:chExt cx="8251709" cy="4362072"/>
          </a:xfrm>
        </p:grpSpPr>
        <p:pic>
          <p:nvPicPr>
            <p:cNvPr id="47" name="Gráfico 46">
              <a:extLst>
                <a:ext uri="{FF2B5EF4-FFF2-40B4-BE49-F238E27FC236}">
                  <a16:creationId xmlns:a16="http://schemas.microsoft.com/office/drawing/2014/main" id="{243967D2-B8AA-5C4F-9810-1EC09974CA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flipV="1">
              <a:off x="364217" y="3144448"/>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04E9B6B0-BF11-8C14-3BB9-911D89211B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6260" y="563052"/>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59165E64-023D-A595-FF64-509299F5686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6155293" flipH="1">
              <a:off x="1625797" y="444703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0AC9A1E0-22EF-55AF-E889-B079B239E01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8049516" y="1538236"/>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7E3EFF4E-C087-C3AE-0472-7266A5F2D29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6643395" y="1929775"/>
              <a:ext cx="482291" cy="473072"/>
            </a:xfrm>
            <a:prstGeom prst="rect">
              <a:avLst/>
            </a:prstGeom>
          </p:spPr>
        </p:pic>
      </p:grpSp>
      <p:pic>
        <p:nvPicPr>
          <p:cNvPr id="8" name="Picture 7">
            <a:extLst>
              <a:ext uri="{FF2B5EF4-FFF2-40B4-BE49-F238E27FC236}">
                <a16:creationId xmlns:a16="http://schemas.microsoft.com/office/drawing/2014/main" id="{82BE5C43-A957-B70A-4070-14B398C0716C}"/>
              </a:ext>
            </a:extLst>
          </p:cNvPr>
          <p:cNvPicPr>
            <a:picLocks noChangeAspect="1"/>
          </p:cNvPicPr>
          <p:nvPr/>
        </p:nvPicPr>
        <p:blipFill>
          <a:blip r:embed="rId15"/>
          <a:stretch>
            <a:fillRect/>
          </a:stretch>
        </p:blipFill>
        <p:spPr>
          <a:xfrm>
            <a:off x="2025170" y="3823114"/>
            <a:ext cx="4777412" cy="552527"/>
          </a:xfrm>
          <a:prstGeom prst="rect">
            <a:avLst/>
          </a:prstGeom>
        </p:spPr>
      </p:pic>
      <p:pic>
        <p:nvPicPr>
          <p:cNvPr id="10" name="Picture 9">
            <a:extLst>
              <a:ext uri="{FF2B5EF4-FFF2-40B4-BE49-F238E27FC236}">
                <a16:creationId xmlns:a16="http://schemas.microsoft.com/office/drawing/2014/main" id="{7A117C89-AB3C-5DB6-EBC4-B6DE870FE3CA}"/>
              </a:ext>
            </a:extLst>
          </p:cNvPr>
          <p:cNvPicPr>
            <a:picLocks noChangeAspect="1"/>
          </p:cNvPicPr>
          <p:nvPr/>
        </p:nvPicPr>
        <p:blipFill>
          <a:blip r:embed="rId15"/>
          <a:stretch>
            <a:fillRect/>
          </a:stretch>
        </p:blipFill>
        <p:spPr>
          <a:xfrm>
            <a:off x="1712894" y="1153077"/>
            <a:ext cx="5144218" cy="552527"/>
          </a:xfrm>
          <a:prstGeom prst="rect">
            <a:avLst/>
          </a:prstGeom>
        </p:spPr>
      </p:pic>
      <p:sp>
        <p:nvSpPr>
          <p:cNvPr id="2" name="TextBox 1">
            <a:extLst>
              <a:ext uri="{FF2B5EF4-FFF2-40B4-BE49-F238E27FC236}">
                <a16:creationId xmlns:a16="http://schemas.microsoft.com/office/drawing/2014/main" id="{3D57746D-B215-0BBE-AFFB-6377FE7C0159}"/>
              </a:ext>
            </a:extLst>
          </p:cNvPr>
          <p:cNvSpPr txBox="1"/>
          <p:nvPr/>
        </p:nvSpPr>
        <p:spPr>
          <a:xfrm>
            <a:off x="1583586" y="1008408"/>
            <a:ext cx="5596505"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Training with One Hot encoding</a:t>
            </a:r>
          </a:p>
          <a:p>
            <a:pPr marL="285750" indent="-285750">
              <a:buFont typeface="Arial" panose="020B0604020202020204" pitchFamily="34" charset="0"/>
              <a:buChar char="•"/>
            </a:pPr>
            <a:r>
              <a:rPr lang="en-US" dirty="0">
                <a:solidFill>
                  <a:schemeClr val="bg1"/>
                </a:solidFill>
              </a:rPr>
              <a:t>Handling large data sizes with KNN</a:t>
            </a:r>
          </a:p>
          <a:p>
            <a:pPr marL="285750" indent="-285750">
              <a:buFont typeface="Arial" panose="020B0604020202020204" pitchFamily="34" charset="0"/>
              <a:buChar char="•"/>
            </a:pPr>
            <a:r>
              <a:rPr lang="en-US" dirty="0">
                <a:solidFill>
                  <a:schemeClr val="accent1"/>
                </a:solidFill>
              </a:rPr>
              <a:t>Add more models</a:t>
            </a:r>
          </a:p>
          <a:p>
            <a:pPr marL="285750" indent="-285750">
              <a:buFont typeface="Arial" panose="020B0604020202020204" pitchFamily="34" charset="0"/>
              <a:buChar char="•"/>
            </a:pPr>
            <a:r>
              <a:rPr lang="en-US" dirty="0">
                <a:solidFill>
                  <a:schemeClr val="accent1"/>
                </a:solidFill>
              </a:rPr>
              <a:t>Implement naïve bayes with </a:t>
            </a:r>
            <a:r>
              <a:rPr lang="en-US" dirty="0" err="1">
                <a:solidFill>
                  <a:schemeClr val="accent1"/>
                </a:solidFill>
              </a:rPr>
              <a:t>mapReduce</a:t>
            </a:r>
            <a:endParaRPr lang="en-US" dirty="0">
              <a:solidFill>
                <a:schemeClr val="accent1"/>
              </a:solidFill>
            </a:endParaRPr>
          </a:p>
          <a:p>
            <a:pPr marL="285750" indent="-285750">
              <a:buFont typeface="Arial" panose="020B0604020202020204" pitchFamily="34" charset="0"/>
              <a:buChar char="•"/>
            </a:pPr>
            <a:r>
              <a:rPr lang="en-US" dirty="0">
                <a:solidFill>
                  <a:schemeClr val="accent1"/>
                </a:solidFill>
              </a:rPr>
              <a:t>Add more visualizations</a:t>
            </a:r>
          </a:p>
          <a:p>
            <a:pPr marL="285750" indent="-285750">
              <a:buFont typeface="Arial" panose="020B0604020202020204" pitchFamily="34" charset="0"/>
              <a:buChar char="•"/>
            </a:pPr>
            <a:r>
              <a:rPr lang="en-US" dirty="0">
                <a:solidFill>
                  <a:schemeClr val="accent1"/>
                </a:solidFill>
              </a:rPr>
              <a:t>Scale KNN algorithm</a:t>
            </a:r>
          </a:p>
          <a:p>
            <a:pPr marL="285750" indent="-285750">
              <a:buFont typeface="Arial" panose="020B0604020202020204" pitchFamily="34" charset="0"/>
              <a:buChar char="•"/>
            </a:pPr>
            <a:endParaRPr lang="en-US" dirty="0">
              <a:solidFill>
                <a:schemeClr val="bg1"/>
              </a:solidFill>
            </a:endParaRPr>
          </a:p>
          <a:p>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094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2570511" y="2325321"/>
            <a:ext cx="4058396" cy="1671744"/>
          </a:xfrm>
        </p:spPr>
        <p:txBody>
          <a:bodyPr/>
          <a:lstStyle/>
          <a:p>
            <a:r>
              <a:rPr lang="es-ES" dirty="0" err="1"/>
              <a:t>Deploy</a:t>
            </a:r>
            <a:r>
              <a:rPr lang="es-ES" dirty="0"/>
              <a:t> </a:t>
            </a:r>
            <a:r>
              <a:rPr lang="es-ES" dirty="0" err="1"/>
              <a:t>on</a:t>
            </a:r>
            <a:r>
              <a:rPr lang="es-ES" dirty="0"/>
              <a:t> </a:t>
            </a:r>
            <a:r>
              <a:rPr lang="es-ES" dirty="0">
                <a:solidFill>
                  <a:schemeClr val="accent1"/>
                </a:solidFill>
              </a:rPr>
              <a:t>Azure</a:t>
            </a:r>
            <a:endParaRPr lang="en-US" dirty="0">
              <a:solidFill>
                <a:schemeClr val="accent1"/>
              </a:solidFill>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solidFill>
                  <a:schemeClr val="accent1"/>
                </a:solidFill>
              </a:rPr>
              <a:t>06</a:t>
            </a:r>
            <a:endParaRPr lang="en-US" dirty="0">
              <a:solidFill>
                <a:schemeClr val="accent1"/>
              </a:solidFill>
            </a:endParaRPr>
          </a:p>
        </p:txBody>
      </p:sp>
      <p:cxnSp>
        <p:nvCxnSpPr>
          <p:cNvPr id="31" name="Conector recto 30">
            <a:extLst>
              <a:ext uri="{FF2B5EF4-FFF2-40B4-BE49-F238E27FC236}">
                <a16:creationId xmlns:a16="http://schemas.microsoft.com/office/drawing/2014/main" id="{24627F47-6885-B31F-A56E-4CEC1677263C}"/>
              </a:ext>
            </a:extLst>
          </p:cNvPr>
          <p:cNvCxnSpPr>
            <a:cxnSpLocks/>
          </p:cNvCxnSpPr>
          <p:nvPr/>
        </p:nvCxnSpPr>
        <p:spPr>
          <a:xfrm>
            <a:off x="4142509" y="1911221"/>
            <a:ext cx="914400" cy="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35" name="Grupo 34">
            <a:extLst>
              <a:ext uri="{FF2B5EF4-FFF2-40B4-BE49-F238E27FC236}">
                <a16:creationId xmlns:a16="http://schemas.microsoft.com/office/drawing/2014/main" id="{9B27CAA4-0E17-DAA6-C81D-E3C2753EA222}"/>
              </a:ext>
            </a:extLst>
          </p:cNvPr>
          <p:cNvGrpSpPr/>
          <p:nvPr/>
        </p:nvGrpSpPr>
        <p:grpSpPr>
          <a:xfrm>
            <a:off x="2345529" y="468906"/>
            <a:ext cx="6124017" cy="4090968"/>
            <a:chOff x="2345529" y="468906"/>
            <a:chExt cx="6124017" cy="4090968"/>
          </a:xfrm>
        </p:grpSpPr>
        <p:pic>
          <p:nvPicPr>
            <p:cNvPr id="36" name="Gráfico 35">
              <a:extLst>
                <a:ext uri="{FF2B5EF4-FFF2-40B4-BE49-F238E27FC236}">
                  <a16:creationId xmlns:a16="http://schemas.microsoft.com/office/drawing/2014/main" id="{9E416AAD-1C00-087B-F0FE-6BFD183D7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40516">
              <a:off x="2384941" y="429494"/>
              <a:ext cx="942715" cy="1021539"/>
            </a:xfrm>
            <a:prstGeom prst="rect">
              <a:avLst/>
            </a:prstGeom>
          </p:spPr>
        </p:pic>
        <p:pic>
          <p:nvPicPr>
            <p:cNvPr id="37" name="Gráfico 36">
              <a:extLst>
                <a:ext uri="{FF2B5EF4-FFF2-40B4-BE49-F238E27FC236}">
                  <a16:creationId xmlns:a16="http://schemas.microsoft.com/office/drawing/2014/main" id="{5C913236-440F-9D54-C29A-503A38D35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6982962" y="1324070"/>
              <a:ext cx="684043" cy="986860"/>
            </a:xfrm>
            <a:prstGeom prst="rect">
              <a:avLst/>
            </a:prstGeom>
          </p:spPr>
        </p:pic>
        <p:pic>
          <p:nvPicPr>
            <p:cNvPr id="38" name="Gráfico 37">
              <a:extLst>
                <a:ext uri="{FF2B5EF4-FFF2-40B4-BE49-F238E27FC236}">
                  <a16:creationId xmlns:a16="http://schemas.microsoft.com/office/drawing/2014/main" id="{D15FD7F1-BA1D-E1EE-09AF-595622E9D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901628" y="3561738"/>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2AFD9953-4C88-7C1A-0E41-CE39D8252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729386" flipH="1">
              <a:off x="7913252" y="2540515"/>
              <a:ext cx="497096" cy="379081"/>
            </a:xfrm>
            <a:prstGeom prst="rect">
              <a:avLst/>
            </a:prstGeom>
          </p:spPr>
        </p:pic>
        <p:pic>
          <p:nvPicPr>
            <p:cNvPr id="40" name="Imagen 39" descr="Un dibujo de una persona&#10;&#10;Descripción generada automáticamente con confianza baja">
              <a:extLst>
                <a:ext uri="{FF2B5EF4-FFF2-40B4-BE49-F238E27FC236}">
                  <a16:creationId xmlns:a16="http://schemas.microsoft.com/office/drawing/2014/main" id="{070AD78D-6D56-7491-3B45-9A0132003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048766" y="3163432"/>
              <a:ext cx="420780" cy="456720"/>
            </a:xfrm>
            <a:prstGeom prst="rect">
              <a:avLst/>
            </a:prstGeom>
          </p:spPr>
        </p:pic>
      </p:grpSp>
      <p:grpSp>
        <p:nvGrpSpPr>
          <p:cNvPr id="41" name="Grupo 40">
            <a:extLst>
              <a:ext uri="{FF2B5EF4-FFF2-40B4-BE49-F238E27FC236}">
                <a16:creationId xmlns:a16="http://schemas.microsoft.com/office/drawing/2014/main" id="{9E64EB30-CBE0-627B-D33C-170CB31053D5}"/>
              </a:ext>
            </a:extLst>
          </p:cNvPr>
          <p:cNvGrpSpPr/>
          <p:nvPr/>
        </p:nvGrpSpPr>
        <p:grpSpPr>
          <a:xfrm>
            <a:off x="1322209" y="184526"/>
            <a:ext cx="6307251" cy="4697359"/>
            <a:chOff x="1190409" y="175334"/>
            <a:chExt cx="6307251" cy="4697359"/>
          </a:xfrm>
        </p:grpSpPr>
        <p:pic>
          <p:nvPicPr>
            <p:cNvPr id="42" name="Imagen 41" descr="Un dibujo de una persona&#10;&#10;Descripción generada automáticamente con confianza baja">
              <a:extLst>
                <a:ext uri="{FF2B5EF4-FFF2-40B4-BE49-F238E27FC236}">
                  <a16:creationId xmlns:a16="http://schemas.microsoft.com/office/drawing/2014/main" id="{A058EC7C-7962-91FA-79BA-4A9FF21EB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90409" y="1956201"/>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3928D4D4-75C2-8614-EDBC-2AB3FE2FCA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878660" y="4231901"/>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86EDB31B-2FBF-1AE3-1DA4-364157B8FE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5499285" y="4414295"/>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C26F7FBA-6587-7B35-6B1E-7E77F39880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131892" y="175334"/>
              <a:ext cx="365768" cy="528073"/>
            </a:xfrm>
            <a:prstGeom prst="rect">
              <a:avLst/>
            </a:prstGeom>
          </p:spPr>
        </p:pic>
      </p:grpSp>
      <p:grpSp>
        <p:nvGrpSpPr>
          <p:cNvPr id="46" name="Grupo 45">
            <a:extLst>
              <a:ext uri="{FF2B5EF4-FFF2-40B4-BE49-F238E27FC236}">
                <a16:creationId xmlns:a16="http://schemas.microsoft.com/office/drawing/2014/main" id="{1EA7E1DD-12CE-4ACD-9D03-0CE516590985}"/>
              </a:ext>
            </a:extLst>
          </p:cNvPr>
          <p:cNvGrpSpPr/>
          <p:nvPr/>
        </p:nvGrpSpPr>
        <p:grpSpPr>
          <a:xfrm>
            <a:off x="654258" y="422956"/>
            <a:ext cx="6332886" cy="4256555"/>
            <a:chOff x="654258" y="422956"/>
            <a:chExt cx="6332886" cy="4256555"/>
          </a:xfrm>
        </p:grpSpPr>
        <p:pic>
          <p:nvPicPr>
            <p:cNvPr id="47" name="Gráfico 46">
              <a:extLst>
                <a:ext uri="{FF2B5EF4-FFF2-40B4-BE49-F238E27FC236}">
                  <a16:creationId xmlns:a16="http://schemas.microsoft.com/office/drawing/2014/main" id="{67E77729-36DB-5210-70A4-2FED5EC091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54596" flipV="1">
              <a:off x="1617936" y="3788284"/>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8A731A1E-087E-537B-99CC-8E9EEE5FB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54258" y="422956"/>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39001CEC-B658-4430-52EF-191A88AAC6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6432280" y="78249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D4291FAB-F255-446B-D612-DAE97082D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025261" y="2411818"/>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411719A7-4B5B-4E6C-E086-2BE3AE5545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919518" y="3620152"/>
              <a:ext cx="482291" cy="473072"/>
            </a:xfrm>
            <a:prstGeom prst="rect">
              <a:avLst/>
            </a:prstGeom>
          </p:spPr>
        </p:pic>
      </p:grpSp>
    </p:spTree>
    <p:extLst>
      <p:ext uri="{BB962C8B-B14F-4D97-AF65-F5344CB8AC3E}">
        <p14:creationId xmlns:p14="http://schemas.microsoft.com/office/powerpoint/2010/main" val="117396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upo 34">
            <a:extLst>
              <a:ext uri="{FF2B5EF4-FFF2-40B4-BE49-F238E27FC236}">
                <a16:creationId xmlns:a16="http://schemas.microsoft.com/office/drawing/2014/main" id="{9B27CAA4-0E17-DAA6-C81D-E3C2753EA222}"/>
              </a:ext>
            </a:extLst>
          </p:cNvPr>
          <p:cNvGrpSpPr/>
          <p:nvPr/>
        </p:nvGrpSpPr>
        <p:grpSpPr>
          <a:xfrm>
            <a:off x="2345529" y="468906"/>
            <a:ext cx="6124017" cy="4090968"/>
            <a:chOff x="2345529" y="468906"/>
            <a:chExt cx="6124017" cy="4090968"/>
          </a:xfrm>
        </p:grpSpPr>
        <p:pic>
          <p:nvPicPr>
            <p:cNvPr id="36" name="Gráfico 35">
              <a:extLst>
                <a:ext uri="{FF2B5EF4-FFF2-40B4-BE49-F238E27FC236}">
                  <a16:creationId xmlns:a16="http://schemas.microsoft.com/office/drawing/2014/main" id="{9E416AAD-1C00-087B-F0FE-6BFD183D7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40516">
              <a:off x="2384941" y="429494"/>
              <a:ext cx="942715" cy="1021539"/>
            </a:xfrm>
            <a:prstGeom prst="rect">
              <a:avLst/>
            </a:prstGeom>
          </p:spPr>
        </p:pic>
        <p:pic>
          <p:nvPicPr>
            <p:cNvPr id="37" name="Gráfico 36">
              <a:extLst>
                <a:ext uri="{FF2B5EF4-FFF2-40B4-BE49-F238E27FC236}">
                  <a16:creationId xmlns:a16="http://schemas.microsoft.com/office/drawing/2014/main" id="{5C913236-440F-9D54-C29A-503A38D35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6982962" y="1324070"/>
              <a:ext cx="684043" cy="986860"/>
            </a:xfrm>
            <a:prstGeom prst="rect">
              <a:avLst/>
            </a:prstGeom>
          </p:spPr>
        </p:pic>
        <p:pic>
          <p:nvPicPr>
            <p:cNvPr id="38" name="Gráfico 37">
              <a:extLst>
                <a:ext uri="{FF2B5EF4-FFF2-40B4-BE49-F238E27FC236}">
                  <a16:creationId xmlns:a16="http://schemas.microsoft.com/office/drawing/2014/main" id="{D15FD7F1-BA1D-E1EE-09AF-595622E9D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901628" y="3561738"/>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2AFD9953-4C88-7C1A-0E41-CE39D8252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729386" flipH="1">
              <a:off x="7913252" y="2540515"/>
              <a:ext cx="497096" cy="379081"/>
            </a:xfrm>
            <a:prstGeom prst="rect">
              <a:avLst/>
            </a:prstGeom>
          </p:spPr>
        </p:pic>
        <p:pic>
          <p:nvPicPr>
            <p:cNvPr id="40" name="Imagen 39" descr="Un dibujo de una persona&#10;&#10;Descripción generada automáticamente con confianza baja">
              <a:extLst>
                <a:ext uri="{FF2B5EF4-FFF2-40B4-BE49-F238E27FC236}">
                  <a16:creationId xmlns:a16="http://schemas.microsoft.com/office/drawing/2014/main" id="{070AD78D-6D56-7491-3B45-9A0132003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048766" y="3163432"/>
              <a:ext cx="420780" cy="456720"/>
            </a:xfrm>
            <a:prstGeom prst="rect">
              <a:avLst/>
            </a:prstGeom>
          </p:spPr>
        </p:pic>
      </p:grpSp>
      <p:grpSp>
        <p:nvGrpSpPr>
          <p:cNvPr id="41" name="Grupo 40">
            <a:extLst>
              <a:ext uri="{FF2B5EF4-FFF2-40B4-BE49-F238E27FC236}">
                <a16:creationId xmlns:a16="http://schemas.microsoft.com/office/drawing/2014/main" id="{9E64EB30-CBE0-627B-D33C-170CB31053D5}"/>
              </a:ext>
            </a:extLst>
          </p:cNvPr>
          <p:cNvGrpSpPr/>
          <p:nvPr/>
        </p:nvGrpSpPr>
        <p:grpSpPr>
          <a:xfrm>
            <a:off x="1322209" y="184526"/>
            <a:ext cx="6307251" cy="4697359"/>
            <a:chOff x="1190409" y="175334"/>
            <a:chExt cx="6307251" cy="4697359"/>
          </a:xfrm>
        </p:grpSpPr>
        <p:pic>
          <p:nvPicPr>
            <p:cNvPr id="42" name="Imagen 41" descr="Un dibujo de una persona&#10;&#10;Descripción generada automáticamente con confianza baja">
              <a:extLst>
                <a:ext uri="{FF2B5EF4-FFF2-40B4-BE49-F238E27FC236}">
                  <a16:creationId xmlns:a16="http://schemas.microsoft.com/office/drawing/2014/main" id="{A058EC7C-7962-91FA-79BA-4A9FF21EB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90409" y="1956201"/>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3928D4D4-75C2-8614-EDBC-2AB3FE2FCA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878660" y="4231901"/>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86EDB31B-2FBF-1AE3-1DA4-364157B8FE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5499285" y="4414295"/>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C26F7FBA-6587-7B35-6B1E-7E77F39880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131892" y="175334"/>
              <a:ext cx="365768" cy="528073"/>
            </a:xfrm>
            <a:prstGeom prst="rect">
              <a:avLst/>
            </a:prstGeom>
          </p:spPr>
        </p:pic>
      </p:grpSp>
      <p:grpSp>
        <p:nvGrpSpPr>
          <p:cNvPr id="46" name="Grupo 45">
            <a:extLst>
              <a:ext uri="{FF2B5EF4-FFF2-40B4-BE49-F238E27FC236}">
                <a16:creationId xmlns:a16="http://schemas.microsoft.com/office/drawing/2014/main" id="{1EA7E1DD-12CE-4ACD-9D03-0CE516590985}"/>
              </a:ext>
            </a:extLst>
          </p:cNvPr>
          <p:cNvGrpSpPr/>
          <p:nvPr/>
        </p:nvGrpSpPr>
        <p:grpSpPr>
          <a:xfrm>
            <a:off x="654258" y="422956"/>
            <a:ext cx="6332886" cy="4256555"/>
            <a:chOff x="654258" y="422956"/>
            <a:chExt cx="6332886" cy="4256555"/>
          </a:xfrm>
        </p:grpSpPr>
        <p:pic>
          <p:nvPicPr>
            <p:cNvPr id="47" name="Gráfico 46">
              <a:extLst>
                <a:ext uri="{FF2B5EF4-FFF2-40B4-BE49-F238E27FC236}">
                  <a16:creationId xmlns:a16="http://schemas.microsoft.com/office/drawing/2014/main" id="{67E77729-36DB-5210-70A4-2FED5EC091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54596" flipV="1">
              <a:off x="1617936" y="3788284"/>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8A731A1E-087E-537B-99CC-8E9EEE5FB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54258" y="422956"/>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39001CEC-B658-4430-52EF-191A88AAC6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6432280" y="78249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D4291FAB-F255-446B-D612-DAE97082D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025261" y="2411818"/>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411719A7-4B5B-4E6C-E086-2BE3AE5545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919518" y="3620152"/>
              <a:ext cx="482291" cy="473072"/>
            </a:xfrm>
            <a:prstGeom prst="rect">
              <a:avLst/>
            </a:prstGeom>
          </p:spPr>
        </p:pic>
      </p:grpSp>
      <p:pic>
        <p:nvPicPr>
          <p:cNvPr id="9" name="Picture 8">
            <a:extLst>
              <a:ext uri="{FF2B5EF4-FFF2-40B4-BE49-F238E27FC236}">
                <a16:creationId xmlns:a16="http://schemas.microsoft.com/office/drawing/2014/main" id="{E1D0F979-89B1-10CB-A231-5BECCE5B06D8}"/>
              </a:ext>
            </a:extLst>
          </p:cNvPr>
          <p:cNvPicPr>
            <a:picLocks noChangeAspect="1"/>
          </p:cNvPicPr>
          <p:nvPr/>
        </p:nvPicPr>
        <p:blipFill>
          <a:blip r:embed="rId16"/>
          <a:stretch>
            <a:fillRect/>
          </a:stretch>
        </p:blipFill>
        <p:spPr>
          <a:xfrm>
            <a:off x="0" y="0"/>
            <a:ext cx="9144000" cy="5143500"/>
          </a:xfrm>
          <a:prstGeom prst="rect">
            <a:avLst/>
          </a:prstGeom>
        </p:spPr>
      </p:pic>
    </p:spTree>
    <p:extLst>
      <p:ext uri="{BB962C8B-B14F-4D97-AF65-F5344CB8AC3E}">
        <p14:creationId xmlns:p14="http://schemas.microsoft.com/office/powerpoint/2010/main" val="159776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2570511" y="2325321"/>
            <a:ext cx="4058396" cy="1671744"/>
          </a:xfrm>
        </p:spPr>
        <p:txBody>
          <a:bodyPr/>
          <a:lstStyle/>
          <a:p>
            <a:r>
              <a:rPr lang="es-ES" dirty="0" err="1"/>
              <a:t>Deploy</a:t>
            </a:r>
            <a:r>
              <a:rPr lang="es-ES" dirty="0"/>
              <a:t> </a:t>
            </a:r>
            <a:r>
              <a:rPr lang="es-ES" dirty="0" err="1"/>
              <a:t>on</a:t>
            </a:r>
            <a:r>
              <a:rPr lang="es-ES" dirty="0"/>
              <a:t> </a:t>
            </a:r>
            <a:r>
              <a:rPr lang="es-ES" dirty="0">
                <a:solidFill>
                  <a:schemeClr val="accent1"/>
                </a:solidFill>
              </a:rPr>
              <a:t>Azure</a:t>
            </a:r>
            <a:endParaRPr lang="en-US" dirty="0">
              <a:solidFill>
                <a:schemeClr val="accent1"/>
              </a:solidFill>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solidFill>
                  <a:schemeClr val="accent1"/>
                </a:solidFill>
              </a:rPr>
              <a:t>06</a:t>
            </a:r>
            <a:endParaRPr lang="en-US" dirty="0">
              <a:solidFill>
                <a:schemeClr val="accent1"/>
              </a:solidFill>
            </a:endParaRPr>
          </a:p>
        </p:txBody>
      </p:sp>
      <p:cxnSp>
        <p:nvCxnSpPr>
          <p:cNvPr id="31" name="Conector recto 30">
            <a:extLst>
              <a:ext uri="{FF2B5EF4-FFF2-40B4-BE49-F238E27FC236}">
                <a16:creationId xmlns:a16="http://schemas.microsoft.com/office/drawing/2014/main" id="{24627F47-6885-B31F-A56E-4CEC1677263C}"/>
              </a:ext>
            </a:extLst>
          </p:cNvPr>
          <p:cNvCxnSpPr>
            <a:cxnSpLocks/>
          </p:cNvCxnSpPr>
          <p:nvPr/>
        </p:nvCxnSpPr>
        <p:spPr>
          <a:xfrm>
            <a:off x="4142509" y="1911221"/>
            <a:ext cx="914400" cy="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35" name="Grupo 34">
            <a:extLst>
              <a:ext uri="{FF2B5EF4-FFF2-40B4-BE49-F238E27FC236}">
                <a16:creationId xmlns:a16="http://schemas.microsoft.com/office/drawing/2014/main" id="{9B27CAA4-0E17-DAA6-C81D-E3C2753EA222}"/>
              </a:ext>
            </a:extLst>
          </p:cNvPr>
          <p:cNvGrpSpPr/>
          <p:nvPr/>
        </p:nvGrpSpPr>
        <p:grpSpPr>
          <a:xfrm>
            <a:off x="2345529" y="468906"/>
            <a:ext cx="6124017" cy="4090968"/>
            <a:chOff x="2345529" y="468906"/>
            <a:chExt cx="6124017" cy="4090968"/>
          </a:xfrm>
        </p:grpSpPr>
        <p:pic>
          <p:nvPicPr>
            <p:cNvPr id="36" name="Gráfico 35">
              <a:extLst>
                <a:ext uri="{FF2B5EF4-FFF2-40B4-BE49-F238E27FC236}">
                  <a16:creationId xmlns:a16="http://schemas.microsoft.com/office/drawing/2014/main" id="{9E416AAD-1C00-087B-F0FE-6BFD183D7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40516">
              <a:off x="2384941" y="429494"/>
              <a:ext cx="942715" cy="1021539"/>
            </a:xfrm>
            <a:prstGeom prst="rect">
              <a:avLst/>
            </a:prstGeom>
          </p:spPr>
        </p:pic>
        <p:pic>
          <p:nvPicPr>
            <p:cNvPr id="37" name="Gráfico 36">
              <a:extLst>
                <a:ext uri="{FF2B5EF4-FFF2-40B4-BE49-F238E27FC236}">
                  <a16:creationId xmlns:a16="http://schemas.microsoft.com/office/drawing/2014/main" id="{5C913236-440F-9D54-C29A-503A38D35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6982962" y="1324070"/>
              <a:ext cx="684043" cy="986860"/>
            </a:xfrm>
            <a:prstGeom prst="rect">
              <a:avLst/>
            </a:prstGeom>
          </p:spPr>
        </p:pic>
        <p:pic>
          <p:nvPicPr>
            <p:cNvPr id="38" name="Gráfico 37">
              <a:extLst>
                <a:ext uri="{FF2B5EF4-FFF2-40B4-BE49-F238E27FC236}">
                  <a16:creationId xmlns:a16="http://schemas.microsoft.com/office/drawing/2014/main" id="{D15FD7F1-BA1D-E1EE-09AF-595622E9D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901628" y="3561738"/>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2AFD9953-4C88-7C1A-0E41-CE39D8252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729386" flipH="1">
              <a:off x="7913252" y="2540515"/>
              <a:ext cx="497096" cy="379081"/>
            </a:xfrm>
            <a:prstGeom prst="rect">
              <a:avLst/>
            </a:prstGeom>
          </p:spPr>
        </p:pic>
        <p:pic>
          <p:nvPicPr>
            <p:cNvPr id="40" name="Imagen 39" descr="Un dibujo de una persona&#10;&#10;Descripción generada automáticamente con confianza baja">
              <a:extLst>
                <a:ext uri="{FF2B5EF4-FFF2-40B4-BE49-F238E27FC236}">
                  <a16:creationId xmlns:a16="http://schemas.microsoft.com/office/drawing/2014/main" id="{070AD78D-6D56-7491-3B45-9A0132003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048766" y="3163432"/>
              <a:ext cx="420780" cy="456720"/>
            </a:xfrm>
            <a:prstGeom prst="rect">
              <a:avLst/>
            </a:prstGeom>
          </p:spPr>
        </p:pic>
      </p:grpSp>
      <p:grpSp>
        <p:nvGrpSpPr>
          <p:cNvPr id="41" name="Grupo 40">
            <a:extLst>
              <a:ext uri="{FF2B5EF4-FFF2-40B4-BE49-F238E27FC236}">
                <a16:creationId xmlns:a16="http://schemas.microsoft.com/office/drawing/2014/main" id="{9E64EB30-CBE0-627B-D33C-170CB31053D5}"/>
              </a:ext>
            </a:extLst>
          </p:cNvPr>
          <p:cNvGrpSpPr/>
          <p:nvPr/>
        </p:nvGrpSpPr>
        <p:grpSpPr>
          <a:xfrm>
            <a:off x="1322209" y="184526"/>
            <a:ext cx="6307251" cy="4697359"/>
            <a:chOff x="1190409" y="175334"/>
            <a:chExt cx="6307251" cy="4697359"/>
          </a:xfrm>
        </p:grpSpPr>
        <p:pic>
          <p:nvPicPr>
            <p:cNvPr id="42" name="Imagen 41" descr="Un dibujo de una persona&#10;&#10;Descripción generada automáticamente con confianza baja">
              <a:extLst>
                <a:ext uri="{FF2B5EF4-FFF2-40B4-BE49-F238E27FC236}">
                  <a16:creationId xmlns:a16="http://schemas.microsoft.com/office/drawing/2014/main" id="{A058EC7C-7962-91FA-79BA-4A9FF21EB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90409" y="1956201"/>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3928D4D4-75C2-8614-EDBC-2AB3FE2FCA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878660" y="4231901"/>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86EDB31B-2FBF-1AE3-1DA4-364157B8FE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5499285" y="4414295"/>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C26F7FBA-6587-7B35-6B1E-7E77F39880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131892" y="175334"/>
              <a:ext cx="365768" cy="528073"/>
            </a:xfrm>
            <a:prstGeom prst="rect">
              <a:avLst/>
            </a:prstGeom>
          </p:spPr>
        </p:pic>
      </p:grpSp>
      <p:grpSp>
        <p:nvGrpSpPr>
          <p:cNvPr id="46" name="Grupo 45">
            <a:extLst>
              <a:ext uri="{FF2B5EF4-FFF2-40B4-BE49-F238E27FC236}">
                <a16:creationId xmlns:a16="http://schemas.microsoft.com/office/drawing/2014/main" id="{1EA7E1DD-12CE-4ACD-9D03-0CE516590985}"/>
              </a:ext>
            </a:extLst>
          </p:cNvPr>
          <p:cNvGrpSpPr/>
          <p:nvPr/>
        </p:nvGrpSpPr>
        <p:grpSpPr>
          <a:xfrm>
            <a:off x="654258" y="422956"/>
            <a:ext cx="6332886" cy="4256555"/>
            <a:chOff x="654258" y="422956"/>
            <a:chExt cx="6332886" cy="4256555"/>
          </a:xfrm>
        </p:grpSpPr>
        <p:pic>
          <p:nvPicPr>
            <p:cNvPr id="47" name="Gráfico 46">
              <a:extLst>
                <a:ext uri="{FF2B5EF4-FFF2-40B4-BE49-F238E27FC236}">
                  <a16:creationId xmlns:a16="http://schemas.microsoft.com/office/drawing/2014/main" id="{67E77729-36DB-5210-70A4-2FED5EC091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54596" flipV="1">
              <a:off x="1617936" y="3788284"/>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8A731A1E-087E-537B-99CC-8E9EEE5FB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54258" y="422956"/>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39001CEC-B658-4430-52EF-191A88AAC6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6432280" y="78249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D4291FAB-F255-446B-D612-DAE97082D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025261" y="2411818"/>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411719A7-4B5B-4E6C-E086-2BE3AE5545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919518" y="3620152"/>
              <a:ext cx="482291" cy="473072"/>
            </a:xfrm>
            <a:prstGeom prst="rect">
              <a:avLst/>
            </a:prstGeom>
          </p:spPr>
        </p:pic>
      </p:grpSp>
      <p:pic>
        <p:nvPicPr>
          <p:cNvPr id="3" name="Picture 2">
            <a:extLst>
              <a:ext uri="{FF2B5EF4-FFF2-40B4-BE49-F238E27FC236}">
                <a16:creationId xmlns:a16="http://schemas.microsoft.com/office/drawing/2014/main" id="{4A134FC4-EBC3-E1E7-B509-173EDF44BF6C}"/>
              </a:ext>
            </a:extLst>
          </p:cNvPr>
          <p:cNvPicPr>
            <a:picLocks noChangeAspect="1"/>
          </p:cNvPicPr>
          <p:nvPr/>
        </p:nvPicPr>
        <p:blipFill>
          <a:blip r:embed="rId16"/>
          <a:stretch>
            <a:fillRect/>
          </a:stretch>
        </p:blipFill>
        <p:spPr>
          <a:xfrm>
            <a:off x="0" y="0"/>
            <a:ext cx="9144000" cy="5143500"/>
          </a:xfrm>
          <a:prstGeom prst="rect">
            <a:avLst/>
          </a:prstGeom>
        </p:spPr>
      </p:pic>
    </p:spTree>
    <p:extLst>
      <p:ext uri="{BB962C8B-B14F-4D97-AF65-F5344CB8AC3E}">
        <p14:creationId xmlns:p14="http://schemas.microsoft.com/office/powerpoint/2010/main" val="46782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2570511" y="2325321"/>
            <a:ext cx="4058396" cy="1671744"/>
          </a:xfrm>
        </p:spPr>
        <p:txBody>
          <a:bodyPr/>
          <a:lstStyle/>
          <a:p>
            <a:r>
              <a:rPr lang="es-ES" dirty="0" err="1"/>
              <a:t>Deploy</a:t>
            </a:r>
            <a:r>
              <a:rPr lang="es-ES" dirty="0"/>
              <a:t> </a:t>
            </a:r>
            <a:r>
              <a:rPr lang="es-ES" dirty="0" err="1"/>
              <a:t>on</a:t>
            </a:r>
            <a:r>
              <a:rPr lang="es-ES" dirty="0"/>
              <a:t> </a:t>
            </a:r>
            <a:r>
              <a:rPr lang="es-ES" dirty="0">
                <a:solidFill>
                  <a:schemeClr val="accent1"/>
                </a:solidFill>
              </a:rPr>
              <a:t>Azure</a:t>
            </a:r>
            <a:endParaRPr lang="en-US" dirty="0">
              <a:solidFill>
                <a:schemeClr val="accent1"/>
              </a:solidFill>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solidFill>
                  <a:schemeClr val="accent1"/>
                </a:solidFill>
              </a:rPr>
              <a:t>06</a:t>
            </a:r>
            <a:endParaRPr lang="en-US" dirty="0">
              <a:solidFill>
                <a:schemeClr val="accent1"/>
              </a:solidFill>
            </a:endParaRPr>
          </a:p>
        </p:txBody>
      </p:sp>
      <p:cxnSp>
        <p:nvCxnSpPr>
          <p:cNvPr id="31" name="Conector recto 30">
            <a:extLst>
              <a:ext uri="{FF2B5EF4-FFF2-40B4-BE49-F238E27FC236}">
                <a16:creationId xmlns:a16="http://schemas.microsoft.com/office/drawing/2014/main" id="{24627F47-6885-B31F-A56E-4CEC1677263C}"/>
              </a:ext>
            </a:extLst>
          </p:cNvPr>
          <p:cNvCxnSpPr>
            <a:cxnSpLocks/>
          </p:cNvCxnSpPr>
          <p:nvPr/>
        </p:nvCxnSpPr>
        <p:spPr>
          <a:xfrm>
            <a:off x="4142509" y="1911221"/>
            <a:ext cx="914400" cy="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35" name="Grupo 34">
            <a:extLst>
              <a:ext uri="{FF2B5EF4-FFF2-40B4-BE49-F238E27FC236}">
                <a16:creationId xmlns:a16="http://schemas.microsoft.com/office/drawing/2014/main" id="{9B27CAA4-0E17-DAA6-C81D-E3C2753EA222}"/>
              </a:ext>
            </a:extLst>
          </p:cNvPr>
          <p:cNvGrpSpPr/>
          <p:nvPr/>
        </p:nvGrpSpPr>
        <p:grpSpPr>
          <a:xfrm>
            <a:off x="2345529" y="468906"/>
            <a:ext cx="6124017" cy="4090968"/>
            <a:chOff x="2345529" y="468906"/>
            <a:chExt cx="6124017" cy="4090968"/>
          </a:xfrm>
        </p:grpSpPr>
        <p:pic>
          <p:nvPicPr>
            <p:cNvPr id="36" name="Gráfico 35">
              <a:extLst>
                <a:ext uri="{FF2B5EF4-FFF2-40B4-BE49-F238E27FC236}">
                  <a16:creationId xmlns:a16="http://schemas.microsoft.com/office/drawing/2014/main" id="{9E416AAD-1C00-087B-F0FE-6BFD183D7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40516">
              <a:off x="2384941" y="429494"/>
              <a:ext cx="942715" cy="1021539"/>
            </a:xfrm>
            <a:prstGeom prst="rect">
              <a:avLst/>
            </a:prstGeom>
          </p:spPr>
        </p:pic>
        <p:pic>
          <p:nvPicPr>
            <p:cNvPr id="37" name="Gráfico 36">
              <a:extLst>
                <a:ext uri="{FF2B5EF4-FFF2-40B4-BE49-F238E27FC236}">
                  <a16:creationId xmlns:a16="http://schemas.microsoft.com/office/drawing/2014/main" id="{5C913236-440F-9D54-C29A-503A38D35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6982962" y="1324070"/>
              <a:ext cx="684043" cy="986860"/>
            </a:xfrm>
            <a:prstGeom prst="rect">
              <a:avLst/>
            </a:prstGeom>
          </p:spPr>
        </p:pic>
        <p:pic>
          <p:nvPicPr>
            <p:cNvPr id="38" name="Gráfico 37">
              <a:extLst>
                <a:ext uri="{FF2B5EF4-FFF2-40B4-BE49-F238E27FC236}">
                  <a16:creationId xmlns:a16="http://schemas.microsoft.com/office/drawing/2014/main" id="{D15FD7F1-BA1D-E1EE-09AF-595622E9D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901628" y="3561738"/>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2AFD9953-4C88-7C1A-0E41-CE39D8252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729386" flipH="1">
              <a:off x="7913252" y="2540515"/>
              <a:ext cx="497096" cy="379081"/>
            </a:xfrm>
            <a:prstGeom prst="rect">
              <a:avLst/>
            </a:prstGeom>
          </p:spPr>
        </p:pic>
        <p:pic>
          <p:nvPicPr>
            <p:cNvPr id="40" name="Imagen 39" descr="Un dibujo de una persona&#10;&#10;Descripción generada automáticamente con confianza baja">
              <a:extLst>
                <a:ext uri="{FF2B5EF4-FFF2-40B4-BE49-F238E27FC236}">
                  <a16:creationId xmlns:a16="http://schemas.microsoft.com/office/drawing/2014/main" id="{070AD78D-6D56-7491-3B45-9A0132003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048766" y="3163432"/>
              <a:ext cx="420780" cy="456720"/>
            </a:xfrm>
            <a:prstGeom prst="rect">
              <a:avLst/>
            </a:prstGeom>
          </p:spPr>
        </p:pic>
      </p:grpSp>
      <p:grpSp>
        <p:nvGrpSpPr>
          <p:cNvPr id="41" name="Grupo 40">
            <a:extLst>
              <a:ext uri="{FF2B5EF4-FFF2-40B4-BE49-F238E27FC236}">
                <a16:creationId xmlns:a16="http://schemas.microsoft.com/office/drawing/2014/main" id="{9E64EB30-CBE0-627B-D33C-170CB31053D5}"/>
              </a:ext>
            </a:extLst>
          </p:cNvPr>
          <p:cNvGrpSpPr/>
          <p:nvPr/>
        </p:nvGrpSpPr>
        <p:grpSpPr>
          <a:xfrm>
            <a:off x="1322209" y="184526"/>
            <a:ext cx="6307251" cy="4697359"/>
            <a:chOff x="1190409" y="175334"/>
            <a:chExt cx="6307251" cy="4697359"/>
          </a:xfrm>
        </p:grpSpPr>
        <p:pic>
          <p:nvPicPr>
            <p:cNvPr id="42" name="Imagen 41" descr="Un dibujo de una persona&#10;&#10;Descripción generada automáticamente con confianza baja">
              <a:extLst>
                <a:ext uri="{FF2B5EF4-FFF2-40B4-BE49-F238E27FC236}">
                  <a16:creationId xmlns:a16="http://schemas.microsoft.com/office/drawing/2014/main" id="{A058EC7C-7962-91FA-79BA-4A9FF21EB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90409" y="1956201"/>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3928D4D4-75C2-8614-EDBC-2AB3FE2FCA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878660" y="4231901"/>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86EDB31B-2FBF-1AE3-1DA4-364157B8FE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5499285" y="4414295"/>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C26F7FBA-6587-7B35-6B1E-7E77F39880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131892" y="175334"/>
              <a:ext cx="365768" cy="528073"/>
            </a:xfrm>
            <a:prstGeom prst="rect">
              <a:avLst/>
            </a:prstGeom>
          </p:spPr>
        </p:pic>
      </p:grpSp>
      <p:grpSp>
        <p:nvGrpSpPr>
          <p:cNvPr id="46" name="Grupo 45">
            <a:extLst>
              <a:ext uri="{FF2B5EF4-FFF2-40B4-BE49-F238E27FC236}">
                <a16:creationId xmlns:a16="http://schemas.microsoft.com/office/drawing/2014/main" id="{1EA7E1DD-12CE-4ACD-9D03-0CE516590985}"/>
              </a:ext>
            </a:extLst>
          </p:cNvPr>
          <p:cNvGrpSpPr/>
          <p:nvPr/>
        </p:nvGrpSpPr>
        <p:grpSpPr>
          <a:xfrm>
            <a:off x="654258" y="422956"/>
            <a:ext cx="6332886" cy="4256555"/>
            <a:chOff x="654258" y="422956"/>
            <a:chExt cx="6332886" cy="4256555"/>
          </a:xfrm>
        </p:grpSpPr>
        <p:pic>
          <p:nvPicPr>
            <p:cNvPr id="47" name="Gráfico 46">
              <a:extLst>
                <a:ext uri="{FF2B5EF4-FFF2-40B4-BE49-F238E27FC236}">
                  <a16:creationId xmlns:a16="http://schemas.microsoft.com/office/drawing/2014/main" id="{67E77729-36DB-5210-70A4-2FED5EC091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54596" flipV="1">
              <a:off x="1617936" y="3788284"/>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8A731A1E-087E-537B-99CC-8E9EEE5FB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54258" y="422956"/>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39001CEC-B658-4430-52EF-191A88AAC6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6432280" y="78249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D4291FAB-F255-446B-D612-DAE97082D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025261" y="2411818"/>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411719A7-4B5B-4E6C-E086-2BE3AE5545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919518" y="3620152"/>
              <a:ext cx="482291" cy="473072"/>
            </a:xfrm>
            <a:prstGeom prst="rect">
              <a:avLst/>
            </a:prstGeom>
          </p:spPr>
        </p:pic>
      </p:grpSp>
      <p:pic>
        <p:nvPicPr>
          <p:cNvPr id="3" name="Picture 2">
            <a:extLst>
              <a:ext uri="{FF2B5EF4-FFF2-40B4-BE49-F238E27FC236}">
                <a16:creationId xmlns:a16="http://schemas.microsoft.com/office/drawing/2014/main" id="{A1E75592-20BC-63EB-DAFF-F7461FD316D4}"/>
              </a:ext>
            </a:extLst>
          </p:cNvPr>
          <p:cNvPicPr>
            <a:picLocks noChangeAspect="1"/>
          </p:cNvPicPr>
          <p:nvPr/>
        </p:nvPicPr>
        <p:blipFill>
          <a:blip r:embed="rId16"/>
          <a:stretch>
            <a:fillRect/>
          </a:stretch>
        </p:blipFill>
        <p:spPr>
          <a:xfrm>
            <a:off x="0" y="0"/>
            <a:ext cx="9144000" cy="5143500"/>
          </a:xfrm>
          <a:prstGeom prst="rect">
            <a:avLst/>
          </a:prstGeom>
        </p:spPr>
      </p:pic>
    </p:spTree>
    <p:extLst>
      <p:ext uri="{BB962C8B-B14F-4D97-AF65-F5344CB8AC3E}">
        <p14:creationId xmlns:p14="http://schemas.microsoft.com/office/powerpoint/2010/main" val="166121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2570511" y="2325321"/>
            <a:ext cx="4058396" cy="1671744"/>
          </a:xfrm>
        </p:spPr>
        <p:txBody>
          <a:bodyPr/>
          <a:lstStyle/>
          <a:p>
            <a:r>
              <a:rPr lang="es-ES" dirty="0" err="1"/>
              <a:t>Deploy</a:t>
            </a:r>
            <a:r>
              <a:rPr lang="es-ES" dirty="0"/>
              <a:t> </a:t>
            </a:r>
            <a:r>
              <a:rPr lang="es-ES" dirty="0" err="1"/>
              <a:t>on</a:t>
            </a:r>
            <a:r>
              <a:rPr lang="es-ES" dirty="0"/>
              <a:t> </a:t>
            </a:r>
            <a:r>
              <a:rPr lang="es-ES" dirty="0">
                <a:solidFill>
                  <a:schemeClr val="accent1"/>
                </a:solidFill>
              </a:rPr>
              <a:t>Azure</a:t>
            </a:r>
            <a:endParaRPr lang="en-US" dirty="0">
              <a:solidFill>
                <a:schemeClr val="accent1"/>
              </a:solidFill>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solidFill>
                  <a:schemeClr val="accent1"/>
                </a:solidFill>
              </a:rPr>
              <a:t>06</a:t>
            </a:r>
            <a:endParaRPr lang="en-US" dirty="0">
              <a:solidFill>
                <a:schemeClr val="accent1"/>
              </a:solidFill>
            </a:endParaRPr>
          </a:p>
        </p:txBody>
      </p:sp>
      <p:cxnSp>
        <p:nvCxnSpPr>
          <p:cNvPr id="31" name="Conector recto 30">
            <a:extLst>
              <a:ext uri="{FF2B5EF4-FFF2-40B4-BE49-F238E27FC236}">
                <a16:creationId xmlns:a16="http://schemas.microsoft.com/office/drawing/2014/main" id="{24627F47-6885-B31F-A56E-4CEC1677263C}"/>
              </a:ext>
            </a:extLst>
          </p:cNvPr>
          <p:cNvCxnSpPr>
            <a:cxnSpLocks/>
          </p:cNvCxnSpPr>
          <p:nvPr/>
        </p:nvCxnSpPr>
        <p:spPr>
          <a:xfrm>
            <a:off x="4142509" y="1911221"/>
            <a:ext cx="914400" cy="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35" name="Grupo 34">
            <a:extLst>
              <a:ext uri="{FF2B5EF4-FFF2-40B4-BE49-F238E27FC236}">
                <a16:creationId xmlns:a16="http://schemas.microsoft.com/office/drawing/2014/main" id="{9B27CAA4-0E17-DAA6-C81D-E3C2753EA222}"/>
              </a:ext>
            </a:extLst>
          </p:cNvPr>
          <p:cNvGrpSpPr/>
          <p:nvPr/>
        </p:nvGrpSpPr>
        <p:grpSpPr>
          <a:xfrm>
            <a:off x="2345529" y="468906"/>
            <a:ext cx="6124017" cy="4090968"/>
            <a:chOff x="2345529" y="468906"/>
            <a:chExt cx="6124017" cy="4090968"/>
          </a:xfrm>
        </p:grpSpPr>
        <p:pic>
          <p:nvPicPr>
            <p:cNvPr id="36" name="Gráfico 35">
              <a:extLst>
                <a:ext uri="{FF2B5EF4-FFF2-40B4-BE49-F238E27FC236}">
                  <a16:creationId xmlns:a16="http://schemas.microsoft.com/office/drawing/2014/main" id="{9E416AAD-1C00-087B-F0FE-6BFD183D7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40516">
              <a:off x="2384941" y="429494"/>
              <a:ext cx="942715" cy="1021539"/>
            </a:xfrm>
            <a:prstGeom prst="rect">
              <a:avLst/>
            </a:prstGeom>
          </p:spPr>
        </p:pic>
        <p:pic>
          <p:nvPicPr>
            <p:cNvPr id="37" name="Gráfico 36">
              <a:extLst>
                <a:ext uri="{FF2B5EF4-FFF2-40B4-BE49-F238E27FC236}">
                  <a16:creationId xmlns:a16="http://schemas.microsoft.com/office/drawing/2014/main" id="{5C913236-440F-9D54-C29A-503A38D35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6982962" y="1324070"/>
              <a:ext cx="684043" cy="986860"/>
            </a:xfrm>
            <a:prstGeom prst="rect">
              <a:avLst/>
            </a:prstGeom>
          </p:spPr>
        </p:pic>
        <p:pic>
          <p:nvPicPr>
            <p:cNvPr id="38" name="Gráfico 37">
              <a:extLst>
                <a:ext uri="{FF2B5EF4-FFF2-40B4-BE49-F238E27FC236}">
                  <a16:creationId xmlns:a16="http://schemas.microsoft.com/office/drawing/2014/main" id="{D15FD7F1-BA1D-E1EE-09AF-595622E9D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901628" y="3561738"/>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2AFD9953-4C88-7C1A-0E41-CE39D8252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729386" flipH="1">
              <a:off x="7913252" y="2540515"/>
              <a:ext cx="497096" cy="379081"/>
            </a:xfrm>
            <a:prstGeom prst="rect">
              <a:avLst/>
            </a:prstGeom>
          </p:spPr>
        </p:pic>
        <p:pic>
          <p:nvPicPr>
            <p:cNvPr id="40" name="Imagen 39" descr="Un dibujo de una persona&#10;&#10;Descripción generada automáticamente con confianza baja">
              <a:extLst>
                <a:ext uri="{FF2B5EF4-FFF2-40B4-BE49-F238E27FC236}">
                  <a16:creationId xmlns:a16="http://schemas.microsoft.com/office/drawing/2014/main" id="{070AD78D-6D56-7491-3B45-9A0132003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048766" y="3163432"/>
              <a:ext cx="420780" cy="456720"/>
            </a:xfrm>
            <a:prstGeom prst="rect">
              <a:avLst/>
            </a:prstGeom>
          </p:spPr>
        </p:pic>
      </p:grpSp>
      <p:grpSp>
        <p:nvGrpSpPr>
          <p:cNvPr id="41" name="Grupo 40">
            <a:extLst>
              <a:ext uri="{FF2B5EF4-FFF2-40B4-BE49-F238E27FC236}">
                <a16:creationId xmlns:a16="http://schemas.microsoft.com/office/drawing/2014/main" id="{9E64EB30-CBE0-627B-D33C-170CB31053D5}"/>
              </a:ext>
            </a:extLst>
          </p:cNvPr>
          <p:cNvGrpSpPr/>
          <p:nvPr/>
        </p:nvGrpSpPr>
        <p:grpSpPr>
          <a:xfrm>
            <a:off x="1322209" y="184526"/>
            <a:ext cx="6307251" cy="4697359"/>
            <a:chOff x="1190409" y="175334"/>
            <a:chExt cx="6307251" cy="4697359"/>
          </a:xfrm>
        </p:grpSpPr>
        <p:pic>
          <p:nvPicPr>
            <p:cNvPr id="42" name="Imagen 41" descr="Un dibujo de una persona&#10;&#10;Descripción generada automáticamente con confianza baja">
              <a:extLst>
                <a:ext uri="{FF2B5EF4-FFF2-40B4-BE49-F238E27FC236}">
                  <a16:creationId xmlns:a16="http://schemas.microsoft.com/office/drawing/2014/main" id="{A058EC7C-7962-91FA-79BA-4A9FF21EB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90409" y="1956201"/>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3928D4D4-75C2-8614-EDBC-2AB3FE2FCA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878660" y="4231901"/>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86EDB31B-2FBF-1AE3-1DA4-364157B8FE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5499285" y="4414295"/>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C26F7FBA-6587-7B35-6B1E-7E77F39880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131892" y="175334"/>
              <a:ext cx="365768" cy="528073"/>
            </a:xfrm>
            <a:prstGeom prst="rect">
              <a:avLst/>
            </a:prstGeom>
          </p:spPr>
        </p:pic>
      </p:grpSp>
      <p:grpSp>
        <p:nvGrpSpPr>
          <p:cNvPr id="46" name="Grupo 45">
            <a:extLst>
              <a:ext uri="{FF2B5EF4-FFF2-40B4-BE49-F238E27FC236}">
                <a16:creationId xmlns:a16="http://schemas.microsoft.com/office/drawing/2014/main" id="{1EA7E1DD-12CE-4ACD-9D03-0CE516590985}"/>
              </a:ext>
            </a:extLst>
          </p:cNvPr>
          <p:cNvGrpSpPr/>
          <p:nvPr/>
        </p:nvGrpSpPr>
        <p:grpSpPr>
          <a:xfrm>
            <a:off x="654258" y="422956"/>
            <a:ext cx="6332886" cy="4256555"/>
            <a:chOff x="654258" y="422956"/>
            <a:chExt cx="6332886" cy="4256555"/>
          </a:xfrm>
        </p:grpSpPr>
        <p:pic>
          <p:nvPicPr>
            <p:cNvPr id="47" name="Gráfico 46">
              <a:extLst>
                <a:ext uri="{FF2B5EF4-FFF2-40B4-BE49-F238E27FC236}">
                  <a16:creationId xmlns:a16="http://schemas.microsoft.com/office/drawing/2014/main" id="{67E77729-36DB-5210-70A4-2FED5EC091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54596" flipV="1">
              <a:off x="1617936" y="3788284"/>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8A731A1E-087E-537B-99CC-8E9EEE5FB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54258" y="422956"/>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39001CEC-B658-4430-52EF-191A88AAC6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6432280" y="78249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D4291FAB-F255-446B-D612-DAE97082D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025261" y="2411818"/>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411719A7-4B5B-4E6C-E086-2BE3AE5545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919518" y="3620152"/>
              <a:ext cx="482291" cy="473072"/>
            </a:xfrm>
            <a:prstGeom prst="rect">
              <a:avLst/>
            </a:prstGeom>
          </p:spPr>
        </p:pic>
      </p:grpSp>
      <p:pic>
        <p:nvPicPr>
          <p:cNvPr id="3" name="Picture 2">
            <a:extLst>
              <a:ext uri="{FF2B5EF4-FFF2-40B4-BE49-F238E27FC236}">
                <a16:creationId xmlns:a16="http://schemas.microsoft.com/office/drawing/2014/main" id="{A9E12B7D-5B4F-95B1-8C98-5A99A9C508F2}"/>
              </a:ext>
            </a:extLst>
          </p:cNvPr>
          <p:cNvPicPr>
            <a:picLocks noChangeAspect="1"/>
          </p:cNvPicPr>
          <p:nvPr/>
        </p:nvPicPr>
        <p:blipFill>
          <a:blip r:embed="rId16"/>
          <a:stretch>
            <a:fillRect/>
          </a:stretch>
        </p:blipFill>
        <p:spPr>
          <a:xfrm>
            <a:off x="0" y="0"/>
            <a:ext cx="9144000" cy="5143500"/>
          </a:xfrm>
          <a:prstGeom prst="rect">
            <a:avLst/>
          </a:prstGeom>
        </p:spPr>
      </p:pic>
    </p:spTree>
    <p:extLst>
      <p:ext uri="{BB962C8B-B14F-4D97-AF65-F5344CB8AC3E}">
        <p14:creationId xmlns:p14="http://schemas.microsoft.com/office/powerpoint/2010/main" val="220362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2570511" y="2325321"/>
            <a:ext cx="4058396" cy="1671744"/>
          </a:xfrm>
        </p:spPr>
        <p:txBody>
          <a:bodyPr/>
          <a:lstStyle/>
          <a:p>
            <a:r>
              <a:rPr lang="es-ES" dirty="0" err="1"/>
              <a:t>Deploy</a:t>
            </a:r>
            <a:r>
              <a:rPr lang="es-ES" dirty="0"/>
              <a:t> </a:t>
            </a:r>
            <a:r>
              <a:rPr lang="es-ES" dirty="0" err="1"/>
              <a:t>on</a:t>
            </a:r>
            <a:r>
              <a:rPr lang="es-ES" dirty="0"/>
              <a:t> </a:t>
            </a:r>
            <a:r>
              <a:rPr lang="es-ES" dirty="0">
                <a:solidFill>
                  <a:schemeClr val="accent1"/>
                </a:solidFill>
              </a:rPr>
              <a:t>Azure</a:t>
            </a:r>
            <a:endParaRPr lang="en-US" dirty="0">
              <a:solidFill>
                <a:schemeClr val="accent1"/>
              </a:solidFill>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solidFill>
                  <a:schemeClr val="accent1"/>
                </a:solidFill>
              </a:rPr>
              <a:t>06</a:t>
            </a:r>
            <a:endParaRPr lang="en-US" dirty="0">
              <a:solidFill>
                <a:schemeClr val="accent1"/>
              </a:solidFill>
            </a:endParaRPr>
          </a:p>
        </p:txBody>
      </p:sp>
      <p:cxnSp>
        <p:nvCxnSpPr>
          <p:cNvPr id="31" name="Conector recto 30">
            <a:extLst>
              <a:ext uri="{FF2B5EF4-FFF2-40B4-BE49-F238E27FC236}">
                <a16:creationId xmlns:a16="http://schemas.microsoft.com/office/drawing/2014/main" id="{24627F47-6885-B31F-A56E-4CEC1677263C}"/>
              </a:ext>
            </a:extLst>
          </p:cNvPr>
          <p:cNvCxnSpPr>
            <a:cxnSpLocks/>
          </p:cNvCxnSpPr>
          <p:nvPr/>
        </p:nvCxnSpPr>
        <p:spPr>
          <a:xfrm>
            <a:off x="4142509" y="1911221"/>
            <a:ext cx="914400" cy="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35" name="Grupo 34">
            <a:extLst>
              <a:ext uri="{FF2B5EF4-FFF2-40B4-BE49-F238E27FC236}">
                <a16:creationId xmlns:a16="http://schemas.microsoft.com/office/drawing/2014/main" id="{9B27CAA4-0E17-DAA6-C81D-E3C2753EA222}"/>
              </a:ext>
            </a:extLst>
          </p:cNvPr>
          <p:cNvGrpSpPr/>
          <p:nvPr/>
        </p:nvGrpSpPr>
        <p:grpSpPr>
          <a:xfrm>
            <a:off x="2345529" y="468906"/>
            <a:ext cx="6124017" cy="4090968"/>
            <a:chOff x="2345529" y="468906"/>
            <a:chExt cx="6124017" cy="4090968"/>
          </a:xfrm>
        </p:grpSpPr>
        <p:pic>
          <p:nvPicPr>
            <p:cNvPr id="36" name="Gráfico 35">
              <a:extLst>
                <a:ext uri="{FF2B5EF4-FFF2-40B4-BE49-F238E27FC236}">
                  <a16:creationId xmlns:a16="http://schemas.microsoft.com/office/drawing/2014/main" id="{9E416AAD-1C00-087B-F0FE-6BFD183D7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40516">
              <a:off x="2384941" y="429494"/>
              <a:ext cx="942715" cy="1021539"/>
            </a:xfrm>
            <a:prstGeom prst="rect">
              <a:avLst/>
            </a:prstGeom>
          </p:spPr>
        </p:pic>
        <p:pic>
          <p:nvPicPr>
            <p:cNvPr id="37" name="Gráfico 36">
              <a:extLst>
                <a:ext uri="{FF2B5EF4-FFF2-40B4-BE49-F238E27FC236}">
                  <a16:creationId xmlns:a16="http://schemas.microsoft.com/office/drawing/2014/main" id="{5C913236-440F-9D54-C29A-503A38D35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6982962" y="1324070"/>
              <a:ext cx="684043" cy="986860"/>
            </a:xfrm>
            <a:prstGeom prst="rect">
              <a:avLst/>
            </a:prstGeom>
          </p:spPr>
        </p:pic>
        <p:pic>
          <p:nvPicPr>
            <p:cNvPr id="38" name="Gráfico 37">
              <a:extLst>
                <a:ext uri="{FF2B5EF4-FFF2-40B4-BE49-F238E27FC236}">
                  <a16:creationId xmlns:a16="http://schemas.microsoft.com/office/drawing/2014/main" id="{D15FD7F1-BA1D-E1EE-09AF-595622E9D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901628" y="3561738"/>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2AFD9953-4C88-7C1A-0E41-CE39D8252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729386" flipH="1">
              <a:off x="7913252" y="2540515"/>
              <a:ext cx="497096" cy="379081"/>
            </a:xfrm>
            <a:prstGeom prst="rect">
              <a:avLst/>
            </a:prstGeom>
          </p:spPr>
        </p:pic>
        <p:pic>
          <p:nvPicPr>
            <p:cNvPr id="40" name="Imagen 39" descr="Un dibujo de una persona&#10;&#10;Descripción generada automáticamente con confianza baja">
              <a:extLst>
                <a:ext uri="{FF2B5EF4-FFF2-40B4-BE49-F238E27FC236}">
                  <a16:creationId xmlns:a16="http://schemas.microsoft.com/office/drawing/2014/main" id="{070AD78D-6D56-7491-3B45-9A0132003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048766" y="3163432"/>
              <a:ext cx="420780" cy="456720"/>
            </a:xfrm>
            <a:prstGeom prst="rect">
              <a:avLst/>
            </a:prstGeom>
          </p:spPr>
        </p:pic>
      </p:grpSp>
      <p:grpSp>
        <p:nvGrpSpPr>
          <p:cNvPr id="41" name="Grupo 40">
            <a:extLst>
              <a:ext uri="{FF2B5EF4-FFF2-40B4-BE49-F238E27FC236}">
                <a16:creationId xmlns:a16="http://schemas.microsoft.com/office/drawing/2014/main" id="{9E64EB30-CBE0-627B-D33C-170CB31053D5}"/>
              </a:ext>
            </a:extLst>
          </p:cNvPr>
          <p:cNvGrpSpPr/>
          <p:nvPr/>
        </p:nvGrpSpPr>
        <p:grpSpPr>
          <a:xfrm>
            <a:off x="1322209" y="184526"/>
            <a:ext cx="6307251" cy="4697359"/>
            <a:chOff x="1190409" y="175334"/>
            <a:chExt cx="6307251" cy="4697359"/>
          </a:xfrm>
        </p:grpSpPr>
        <p:pic>
          <p:nvPicPr>
            <p:cNvPr id="42" name="Imagen 41" descr="Un dibujo de una persona&#10;&#10;Descripción generada automáticamente con confianza baja">
              <a:extLst>
                <a:ext uri="{FF2B5EF4-FFF2-40B4-BE49-F238E27FC236}">
                  <a16:creationId xmlns:a16="http://schemas.microsoft.com/office/drawing/2014/main" id="{A058EC7C-7962-91FA-79BA-4A9FF21EB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90409" y="1956201"/>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3928D4D4-75C2-8614-EDBC-2AB3FE2FCA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878660" y="4231901"/>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86EDB31B-2FBF-1AE3-1DA4-364157B8FE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5499285" y="4414295"/>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C26F7FBA-6587-7B35-6B1E-7E77F39880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131892" y="175334"/>
              <a:ext cx="365768" cy="528073"/>
            </a:xfrm>
            <a:prstGeom prst="rect">
              <a:avLst/>
            </a:prstGeom>
          </p:spPr>
        </p:pic>
      </p:grpSp>
      <p:grpSp>
        <p:nvGrpSpPr>
          <p:cNvPr id="46" name="Grupo 45">
            <a:extLst>
              <a:ext uri="{FF2B5EF4-FFF2-40B4-BE49-F238E27FC236}">
                <a16:creationId xmlns:a16="http://schemas.microsoft.com/office/drawing/2014/main" id="{1EA7E1DD-12CE-4ACD-9D03-0CE516590985}"/>
              </a:ext>
            </a:extLst>
          </p:cNvPr>
          <p:cNvGrpSpPr/>
          <p:nvPr/>
        </p:nvGrpSpPr>
        <p:grpSpPr>
          <a:xfrm>
            <a:off x="654258" y="422956"/>
            <a:ext cx="6332886" cy="4256555"/>
            <a:chOff x="654258" y="422956"/>
            <a:chExt cx="6332886" cy="4256555"/>
          </a:xfrm>
        </p:grpSpPr>
        <p:pic>
          <p:nvPicPr>
            <p:cNvPr id="47" name="Gráfico 46">
              <a:extLst>
                <a:ext uri="{FF2B5EF4-FFF2-40B4-BE49-F238E27FC236}">
                  <a16:creationId xmlns:a16="http://schemas.microsoft.com/office/drawing/2014/main" id="{67E77729-36DB-5210-70A4-2FED5EC091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54596" flipV="1">
              <a:off x="1617936" y="3788284"/>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8A731A1E-087E-537B-99CC-8E9EEE5FB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54258" y="422956"/>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39001CEC-B658-4430-52EF-191A88AAC6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6432280" y="78249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D4291FAB-F255-446B-D612-DAE97082D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025261" y="2411818"/>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411719A7-4B5B-4E6C-E086-2BE3AE5545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919518" y="3620152"/>
              <a:ext cx="482291" cy="473072"/>
            </a:xfrm>
            <a:prstGeom prst="rect">
              <a:avLst/>
            </a:prstGeom>
          </p:spPr>
        </p:pic>
      </p:grpSp>
      <p:pic>
        <p:nvPicPr>
          <p:cNvPr id="3" name="Picture 2">
            <a:extLst>
              <a:ext uri="{FF2B5EF4-FFF2-40B4-BE49-F238E27FC236}">
                <a16:creationId xmlns:a16="http://schemas.microsoft.com/office/drawing/2014/main" id="{80FF6926-7C09-B628-AC8C-404E89D8B3D7}"/>
              </a:ext>
            </a:extLst>
          </p:cNvPr>
          <p:cNvPicPr>
            <a:picLocks noChangeAspect="1"/>
          </p:cNvPicPr>
          <p:nvPr/>
        </p:nvPicPr>
        <p:blipFill>
          <a:blip r:embed="rId16"/>
          <a:stretch>
            <a:fillRect/>
          </a:stretch>
        </p:blipFill>
        <p:spPr>
          <a:xfrm>
            <a:off x="0" y="0"/>
            <a:ext cx="9144000" cy="5143500"/>
          </a:xfrm>
          <a:prstGeom prst="rect">
            <a:avLst/>
          </a:prstGeom>
        </p:spPr>
      </p:pic>
    </p:spTree>
    <p:extLst>
      <p:ext uri="{BB962C8B-B14F-4D97-AF65-F5344CB8AC3E}">
        <p14:creationId xmlns:p14="http://schemas.microsoft.com/office/powerpoint/2010/main" val="276831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2542802" y="1956201"/>
            <a:ext cx="4058396" cy="1671744"/>
          </a:xfrm>
        </p:spPr>
        <p:txBody>
          <a:bodyPr/>
          <a:lstStyle/>
          <a:p>
            <a:r>
              <a:rPr lang="es-ES" dirty="0" err="1"/>
              <a:t>Problem</a:t>
            </a:r>
            <a:r>
              <a:rPr lang="es-ES" dirty="0"/>
              <a:t> </a:t>
            </a:r>
            <a:r>
              <a:rPr lang="es-ES" dirty="0" err="1">
                <a:solidFill>
                  <a:schemeClr val="accent1"/>
                </a:solidFill>
              </a:rPr>
              <a:t>Statement</a:t>
            </a:r>
            <a:endParaRPr lang="en-US" dirty="0">
              <a:solidFill>
                <a:schemeClr val="accent1"/>
              </a:solidFill>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solidFill>
                  <a:schemeClr val="accent1"/>
                </a:solidFill>
              </a:rPr>
              <a:t>01</a:t>
            </a:r>
            <a:endParaRPr lang="en-US" dirty="0">
              <a:solidFill>
                <a:schemeClr val="accent1"/>
              </a:solidFill>
            </a:endParaRPr>
          </a:p>
        </p:txBody>
      </p:sp>
      <p:cxnSp>
        <p:nvCxnSpPr>
          <p:cNvPr id="31" name="Conector recto 30">
            <a:extLst>
              <a:ext uri="{FF2B5EF4-FFF2-40B4-BE49-F238E27FC236}">
                <a16:creationId xmlns:a16="http://schemas.microsoft.com/office/drawing/2014/main" id="{24627F47-6885-B31F-A56E-4CEC1677263C}"/>
              </a:ext>
            </a:extLst>
          </p:cNvPr>
          <p:cNvCxnSpPr>
            <a:cxnSpLocks/>
          </p:cNvCxnSpPr>
          <p:nvPr/>
        </p:nvCxnSpPr>
        <p:spPr>
          <a:xfrm>
            <a:off x="4142509" y="1911221"/>
            <a:ext cx="914400" cy="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35" name="Grupo 34">
            <a:extLst>
              <a:ext uri="{FF2B5EF4-FFF2-40B4-BE49-F238E27FC236}">
                <a16:creationId xmlns:a16="http://schemas.microsoft.com/office/drawing/2014/main" id="{9B27CAA4-0E17-DAA6-C81D-E3C2753EA222}"/>
              </a:ext>
            </a:extLst>
          </p:cNvPr>
          <p:cNvGrpSpPr/>
          <p:nvPr/>
        </p:nvGrpSpPr>
        <p:grpSpPr>
          <a:xfrm>
            <a:off x="2345529" y="468906"/>
            <a:ext cx="6124017" cy="4090968"/>
            <a:chOff x="2345529" y="468906"/>
            <a:chExt cx="6124017" cy="4090968"/>
          </a:xfrm>
        </p:grpSpPr>
        <p:pic>
          <p:nvPicPr>
            <p:cNvPr id="36" name="Gráfico 35">
              <a:extLst>
                <a:ext uri="{FF2B5EF4-FFF2-40B4-BE49-F238E27FC236}">
                  <a16:creationId xmlns:a16="http://schemas.microsoft.com/office/drawing/2014/main" id="{9E416AAD-1C00-087B-F0FE-6BFD183D7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40516">
              <a:off x="2384941" y="429494"/>
              <a:ext cx="942715" cy="1021539"/>
            </a:xfrm>
            <a:prstGeom prst="rect">
              <a:avLst/>
            </a:prstGeom>
          </p:spPr>
        </p:pic>
        <p:pic>
          <p:nvPicPr>
            <p:cNvPr id="37" name="Gráfico 36">
              <a:extLst>
                <a:ext uri="{FF2B5EF4-FFF2-40B4-BE49-F238E27FC236}">
                  <a16:creationId xmlns:a16="http://schemas.microsoft.com/office/drawing/2014/main" id="{5C913236-440F-9D54-C29A-503A38D35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6982962" y="1324070"/>
              <a:ext cx="684043" cy="986860"/>
            </a:xfrm>
            <a:prstGeom prst="rect">
              <a:avLst/>
            </a:prstGeom>
          </p:spPr>
        </p:pic>
        <p:pic>
          <p:nvPicPr>
            <p:cNvPr id="38" name="Gráfico 37">
              <a:extLst>
                <a:ext uri="{FF2B5EF4-FFF2-40B4-BE49-F238E27FC236}">
                  <a16:creationId xmlns:a16="http://schemas.microsoft.com/office/drawing/2014/main" id="{D15FD7F1-BA1D-E1EE-09AF-595622E9D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901628" y="3561738"/>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2AFD9953-4C88-7C1A-0E41-CE39D8252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729386" flipH="1">
              <a:off x="7913252" y="2540515"/>
              <a:ext cx="497096" cy="379081"/>
            </a:xfrm>
            <a:prstGeom prst="rect">
              <a:avLst/>
            </a:prstGeom>
          </p:spPr>
        </p:pic>
        <p:pic>
          <p:nvPicPr>
            <p:cNvPr id="40" name="Imagen 39" descr="Un dibujo de una persona&#10;&#10;Descripción generada automáticamente con confianza baja">
              <a:extLst>
                <a:ext uri="{FF2B5EF4-FFF2-40B4-BE49-F238E27FC236}">
                  <a16:creationId xmlns:a16="http://schemas.microsoft.com/office/drawing/2014/main" id="{070AD78D-6D56-7491-3B45-9A0132003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048766" y="3163432"/>
              <a:ext cx="420780" cy="456720"/>
            </a:xfrm>
            <a:prstGeom prst="rect">
              <a:avLst/>
            </a:prstGeom>
          </p:spPr>
        </p:pic>
      </p:grpSp>
      <p:grpSp>
        <p:nvGrpSpPr>
          <p:cNvPr id="41" name="Grupo 40">
            <a:extLst>
              <a:ext uri="{FF2B5EF4-FFF2-40B4-BE49-F238E27FC236}">
                <a16:creationId xmlns:a16="http://schemas.microsoft.com/office/drawing/2014/main" id="{9E64EB30-CBE0-627B-D33C-170CB31053D5}"/>
              </a:ext>
            </a:extLst>
          </p:cNvPr>
          <p:cNvGrpSpPr/>
          <p:nvPr/>
        </p:nvGrpSpPr>
        <p:grpSpPr>
          <a:xfrm>
            <a:off x="1322209" y="184526"/>
            <a:ext cx="6307251" cy="4697359"/>
            <a:chOff x="1190409" y="175334"/>
            <a:chExt cx="6307251" cy="4697359"/>
          </a:xfrm>
        </p:grpSpPr>
        <p:pic>
          <p:nvPicPr>
            <p:cNvPr id="42" name="Imagen 41" descr="Un dibujo de una persona&#10;&#10;Descripción generada automáticamente con confianza baja">
              <a:extLst>
                <a:ext uri="{FF2B5EF4-FFF2-40B4-BE49-F238E27FC236}">
                  <a16:creationId xmlns:a16="http://schemas.microsoft.com/office/drawing/2014/main" id="{A058EC7C-7962-91FA-79BA-4A9FF21EB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90409" y="1956201"/>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3928D4D4-75C2-8614-EDBC-2AB3FE2FCA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878660" y="4231901"/>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86EDB31B-2FBF-1AE3-1DA4-364157B8FE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5499285" y="4414295"/>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C26F7FBA-6587-7B35-6B1E-7E77F39880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131892" y="175334"/>
              <a:ext cx="365768" cy="528073"/>
            </a:xfrm>
            <a:prstGeom prst="rect">
              <a:avLst/>
            </a:prstGeom>
          </p:spPr>
        </p:pic>
      </p:grpSp>
      <p:grpSp>
        <p:nvGrpSpPr>
          <p:cNvPr id="46" name="Grupo 45">
            <a:extLst>
              <a:ext uri="{FF2B5EF4-FFF2-40B4-BE49-F238E27FC236}">
                <a16:creationId xmlns:a16="http://schemas.microsoft.com/office/drawing/2014/main" id="{1EA7E1DD-12CE-4ACD-9D03-0CE516590985}"/>
              </a:ext>
            </a:extLst>
          </p:cNvPr>
          <p:cNvGrpSpPr/>
          <p:nvPr/>
        </p:nvGrpSpPr>
        <p:grpSpPr>
          <a:xfrm>
            <a:off x="654258" y="422956"/>
            <a:ext cx="6332886" cy="4256555"/>
            <a:chOff x="654258" y="422956"/>
            <a:chExt cx="6332886" cy="4256555"/>
          </a:xfrm>
        </p:grpSpPr>
        <p:pic>
          <p:nvPicPr>
            <p:cNvPr id="47" name="Gráfico 46">
              <a:extLst>
                <a:ext uri="{FF2B5EF4-FFF2-40B4-BE49-F238E27FC236}">
                  <a16:creationId xmlns:a16="http://schemas.microsoft.com/office/drawing/2014/main" id="{67E77729-36DB-5210-70A4-2FED5EC091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54596" flipV="1">
              <a:off x="1617936" y="3788284"/>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8A731A1E-087E-537B-99CC-8E9EEE5FB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54258" y="422956"/>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39001CEC-B658-4430-52EF-191A88AAC6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6432280" y="78249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D4291FAB-F255-446B-D612-DAE97082D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025261" y="2411818"/>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411719A7-4B5B-4E6C-E086-2BE3AE5545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919518" y="3620152"/>
              <a:ext cx="482291" cy="473072"/>
            </a:xfrm>
            <a:prstGeom prst="rect">
              <a:avLst/>
            </a:prstGeom>
          </p:spPr>
        </p:pic>
      </p:grpSp>
    </p:spTree>
    <p:extLst>
      <p:ext uri="{BB962C8B-B14F-4D97-AF65-F5344CB8AC3E}">
        <p14:creationId xmlns:p14="http://schemas.microsoft.com/office/powerpoint/2010/main" val="365964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2570511" y="2325321"/>
            <a:ext cx="4058396" cy="1671744"/>
          </a:xfrm>
        </p:spPr>
        <p:txBody>
          <a:bodyPr/>
          <a:lstStyle/>
          <a:p>
            <a:r>
              <a:rPr lang="es-ES" dirty="0" err="1"/>
              <a:t>Deploy</a:t>
            </a:r>
            <a:r>
              <a:rPr lang="es-ES" dirty="0"/>
              <a:t> </a:t>
            </a:r>
            <a:r>
              <a:rPr lang="es-ES" dirty="0" err="1"/>
              <a:t>on</a:t>
            </a:r>
            <a:r>
              <a:rPr lang="es-ES" dirty="0"/>
              <a:t> </a:t>
            </a:r>
            <a:r>
              <a:rPr lang="es-ES" dirty="0">
                <a:solidFill>
                  <a:schemeClr val="accent1"/>
                </a:solidFill>
              </a:rPr>
              <a:t>Azure</a:t>
            </a:r>
            <a:endParaRPr lang="en-US" dirty="0">
              <a:solidFill>
                <a:schemeClr val="accent1"/>
              </a:solidFill>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solidFill>
                  <a:schemeClr val="accent1"/>
                </a:solidFill>
              </a:rPr>
              <a:t>06</a:t>
            </a:r>
            <a:endParaRPr lang="en-US" dirty="0">
              <a:solidFill>
                <a:schemeClr val="accent1"/>
              </a:solidFill>
            </a:endParaRPr>
          </a:p>
        </p:txBody>
      </p:sp>
      <p:cxnSp>
        <p:nvCxnSpPr>
          <p:cNvPr id="31" name="Conector recto 30">
            <a:extLst>
              <a:ext uri="{FF2B5EF4-FFF2-40B4-BE49-F238E27FC236}">
                <a16:creationId xmlns:a16="http://schemas.microsoft.com/office/drawing/2014/main" id="{24627F47-6885-B31F-A56E-4CEC1677263C}"/>
              </a:ext>
            </a:extLst>
          </p:cNvPr>
          <p:cNvCxnSpPr>
            <a:cxnSpLocks/>
          </p:cNvCxnSpPr>
          <p:nvPr/>
        </p:nvCxnSpPr>
        <p:spPr>
          <a:xfrm>
            <a:off x="4142509" y="1911221"/>
            <a:ext cx="914400" cy="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35" name="Grupo 34">
            <a:extLst>
              <a:ext uri="{FF2B5EF4-FFF2-40B4-BE49-F238E27FC236}">
                <a16:creationId xmlns:a16="http://schemas.microsoft.com/office/drawing/2014/main" id="{9B27CAA4-0E17-DAA6-C81D-E3C2753EA222}"/>
              </a:ext>
            </a:extLst>
          </p:cNvPr>
          <p:cNvGrpSpPr/>
          <p:nvPr/>
        </p:nvGrpSpPr>
        <p:grpSpPr>
          <a:xfrm>
            <a:off x="2345529" y="468906"/>
            <a:ext cx="6124017" cy="4090968"/>
            <a:chOff x="2345529" y="468906"/>
            <a:chExt cx="6124017" cy="4090968"/>
          </a:xfrm>
        </p:grpSpPr>
        <p:pic>
          <p:nvPicPr>
            <p:cNvPr id="36" name="Gráfico 35">
              <a:extLst>
                <a:ext uri="{FF2B5EF4-FFF2-40B4-BE49-F238E27FC236}">
                  <a16:creationId xmlns:a16="http://schemas.microsoft.com/office/drawing/2014/main" id="{9E416AAD-1C00-087B-F0FE-6BFD183D7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40516">
              <a:off x="2384941" y="429494"/>
              <a:ext cx="942715" cy="1021539"/>
            </a:xfrm>
            <a:prstGeom prst="rect">
              <a:avLst/>
            </a:prstGeom>
          </p:spPr>
        </p:pic>
        <p:pic>
          <p:nvPicPr>
            <p:cNvPr id="37" name="Gráfico 36">
              <a:extLst>
                <a:ext uri="{FF2B5EF4-FFF2-40B4-BE49-F238E27FC236}">
                  <a16:creationId xmlns:a16="http://schemas.microsoft.com/office/drawing/2014/main" id="{5C913236-440F-9D54-C29A-503A38D35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6982962" y="1324070"/>
              <a:ext cx="684043" cy="986860"/>
            </a:xfrm>
            <a:prstGeom prst="rect">
              <a:avLst/>
            </a:prstGeom>
          </p:spPr>
        </p:pic>
        <p:pic>
          <p:nvPicPr>
            <p:cNvPr id="38" name="Gráfico 37">
              <a:extLst>
                <a:ext uri="{FF2B5EF4-FFF2-40B4-BE49-F238E27FC236}">
                  <a16:creationId xmlns:a16="http://schemas.microsoft.com/office/drawing/2014/main" id="{D15FD7F1-BA1D-E1EE-09AF-595622E9D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901628" y="3561738"/>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2AFD9953-4C88-7C1A-0E41-CE39D8252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729386" flipH="1">
              <a:off x="7913252" y="2540515"/>
              <a:ext cx="497096" cy="379081"/>
            </a:xfrm>
            <a:prstGeom prst="rect">
              <a:avLst/>
            </a:prstGeom>
          </p:spPr>
        </p:pic>
        <p:pic>
          <p:nvPicPr>
            <p:cNvPr id="40" name="Imagen 39" descr="Un dibujo de una persona&#10;&#10;Descripción generada automáticamente con confianza baja">
              <a:extLst>
                <a:ext uri="{FF2B5EF4-FFF2-40B4-BE49-F238E27FC236}">
                  <a16:creationId xmlns:a16="http://schemas.microsoft.com/office/drawing/2014/main" id="{070AD78D-6D56-7491-3B45-9A0132003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048766" y="3163432"/>
              <a:ext cx="420780" cy="456720"/>
            </a:xfrm>
            <a:prstGeom prst="rect">
              <a:avLst/>
            </a:prstGeom>
          </p:spPr>
        </p:pic>
      </p:grpSp>
      <p:grpSp>
        <p:nvGrpSpPr>
          <p:cNvPr id="41" name="Grupo 40">
            <a:extLst>
              <a:ext uri="{FF2B5EF4-FFF2-40B4-BE49-F238E27FC236}">
                <a16:creationId xmlns:a16="http://schemas.microsoft.com/office/drawing/2014/main" id="{9E64EB30-CBE0-627B-D33C-170CB31053D5}"/>
              </a:ext>
            </a:extLst>
          </p:cNvPr>
          <p:cNvGrpSpPr/>
          <p:nvPr/>
        </p:nvGrpSpPr>
        <p:grpSpPr>
          <a:xfrm>
            <a:off x="1322209" y="184526"/>
            <a:ext cx="6307251" cy="4697359"/>
            <a:chOff x="1190409" y="175334"/>
            <a:chExt cx="6307251" cy="4697359"/>
          </a:xfrm>
        </p:grpSpPr>
        <p:pic>
          <p:nvPicPr>
            <p:cNvPr id="42" name="Imagen 41" descr="Un dibujo de una persona&#10;&#10;Descripción generada automáticamente con confianza baja">
              <a:extLst>
                <a:ext uri="{FF2B5EF4-FFF2-40B4-BE49-F238E27FC236}">
                  <a16:creationId xmlns:a16="http://schemas.microsoft.com/office/drawing/2014/main" id="{A058EC7C-7962-91FA-79BA-4A9FF21EB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90409" y="1956201"/>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3928D4D4-75C2-8614-EDBC-2AB3FE2FCA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878660" y="4231901"/>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86EDB31B-2FBF-1AE3-1DA4-364157B8FE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5499285" y="4414295"/>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C26F7FBA-6587-7B35-6B1E-7E77F39880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131892" y="175334"/>
              <a:ext cx="365768" cy="528073"/>
            </a:xfrm>
            <a:prstGeom prst="rect">
              <a:avLst/>
            </a:prstGeom>
          </p:spPr>
        </p:pic>
      </p:grpSp>
      <p:grpSp>
        <p:nvGrpSpPr>
          <p:cNvPr id="46" name="Grupo 45">
            <a:extLst>
              <a:ext uri="{FF2B5EF4-FFF2-40B4-BE49-F238E27FC236}">
                <a16:creationId xmlns:a16="http://schemas.microsoft.com/office/drawing/2014/main" id="{1EA7E1DD-12CE-4ACD-9D03-0CE516590985}"/>
              </a:ext>
            </a:extLst>
          </p:cNvPr>
          <p:cNvGrpSpPr/>
          <p:nvPr/>
        </p:nvGrpSpPr>
        <p:grpSpPr>
          <a:xfrm>
            <a:off x="654258" y="422956"/>
            <a:ext cx="6332886" cy="4256555"/>
            <a:chOff x="654258" y="422956"/>
            <a:chExt cx="6332886" cy="4256555"/>
          </a:xfrm>
        </p:grpSpPr>
        <p:pic>
          <p:nvPicPr>
            <p:cNvPr id="47" name="Gráfico 46">
              <a:extLst>
                <a:ext uri="{FF2B5EF4-FFF2-40B4-BE49-F238E27FC236}">
                  <a16:creationId xmlns:a16="http://schemas.microsoft.com/office/drawing/2014/main" id="{67E77729-36DB-5210-70A4-2FED5EC091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54596" flipV="1">
              <a:off x="1617936" y="3788284"/>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8A731A1E-087E-537B-99CC-8E9EEE5FB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54258" y="422956"/>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39001CEC-B658-4430-52EF-191A88AAC6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6432280" y="78249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D4291FAB-F255-446B-D612-DAE97082D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025261" y="2411818"/>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411719A7-4B5B-4E6C-E086-2BE3AE5545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919518" y="3620152"/>
              <a:ext cx="482291" cy="473072"/>
            </a:xfrm>
            <a:prstGeom prst="rect">
              <a:avLst/>
            </a:prstGeom>
          </p:spPr>
        </p:pic>
      </p:grpSp>
      <p:pic>
        <p:nvPicPr>
          <p:cNvPr id="3" name="Picture 2">
            <a:extLst>
              <a:ext uri="{FF2B5EF4-FFF2-40B4-BE49-F238E27FC236}">
                <a16:creationId xmlns:a16="http://schemas.microsoft.com/office/drawing/2014/main" id="{80FF6926-7C09-B628-AC8C-404E89D8B3D7}"/>
              </a:ext>
            </a:extLst>
          </p:cNvPr>
          <p:cNvPicPr>
            <a:picLocks noChangeAspect="1"/>
          </p:cNvPicPr>
          <p:nvPr/>
        </p:nvPicPr>
        <p:blipFill>
          <a:blip r:embed="rId16"/>
          <a:stretch>
            <a:fillRect/>
          </a:stretch>
        </p:blipFill>
        <p:spPr>
          <a:xfrm>
            <a:off x="0" y="0"/>
            <a:ext cx="9144000" cy="5143500"/>
          </a:xfrm>
          <a:prstGeom prst="rect">
            <a:avLst/>
          </a:prstGeom>
        </p:spPr>
      </p:pic>
      <p:pic>
        <p:nvPicPr>
          <p:cNvPr id="5" name="Picture 4">
            <a:extLst>
              <a:ext uri="{FF2B5EF4-FFF2-40B4-BE49-F238E27FC236}">
                <a16:creationId xmlns:a16="http://schemas.microsoft.com/office/drawing/2014/main" id="{6C087F8F-A872-1499-6E27-F121CFBE9671}"/>
              </a:ext>
            </a:extLst>
          </p:cNvPr>
          <p:cNvPicPr>
            <a:picLocks noChangeAspect="1"/>
          </p:cNvPicPr>
          <p:nvPr/>
        </p:nvPicPr>
        <p:blipFill>
          <a:blip r:embed="rId17"/>
          <a:stretch>
            <a:fillRect/>
          </a:stretch>
        </p:blipFill>
        <p:spPr>
          <a:xfrm>
            <a:off x="0" y="0"/>
            <a:ext cx="9144000" cy="5143500"/>
          </a:xfrm>
          <a:prstGeom prst="rect">
            <a:avLst/>
          </a:prstGeom>
        </p:spPr>
      </p:pic>
    </p:spTree>
    <p:extLst>
      <p:ext uri="{BB962C8B-B14F-4D97-AF65-F5344CB8AC3E}">
        <p14:creationId xmlns:p14="http://schemas.microsoft.com/office/powerpoint/2010/main" val="208098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2570511" y="2325321"/>
            <a:ext cx="4058396" cy="1671744"/>
          </a:xfrm>
        </p:spPr>
        <p:txBody>
          <a:bodyPr/>
          <a:lstStyle/>
          <a:p>
            <a:r>
              <a:rPr lang="es-ES" dirty="0" err="1"/>
              <a:t>Deploy</a:t>
            </a:r>
            <a:r>
              <a:rPr lang="es-ES" dirty="0"/>
              <a:t> </a:t>
            </a:r>
            <a:r>
              <a:rPr lang="es-ES" dirty="0" err="1"/>
              <a:t>on</a:t>
            </a:r>
            <a:r>
              <a:rPr lang="es-ES" dirty="0"/>
              <a:t> </a:t>
            </a:r>
            <a:r>
              <a:rPr lang="es-ES" dirty="0">
                <a:solidFill>
                  <a:schemeClr val="accent1"/>
                </a:solidFill>
              </a:rPr>
              <a:t>Azure</a:t>
            </a:r>
            <a:endParaRPr lang="en-US" dirty="0">
              <a:solidFill>
                <a:schemeClr val="accent1"/>
              </a:solidFill>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solidFill>
                  <a:schemeClr val="accent1"/>
                </a:solidFill>
              </a:rPr>
              <a:t>06</a:t>
            </a:r>
            <a:endParaRPr lang="en-US" dirty="0">
              <a:solidFill>
                <a:schemeClr val="accent1"/>
              </a:solidFill>
            </a:endParaRPr>
          </a:p>
        </p:txBody>
      </p:sp>
      <p:cxnSp>
        <p:nvCxnSpPr>
          <p:cNvPr id="31" name="Conector recto 30">
            <a:extLst>
              <a:ext uri="{FF2B5EF4-FFF2-40B4-BE49-F238E27FC236}">
                <a16:creationId xmlns:a16="http://schemas.microsoft.com/office/drawing/2014/main" id="{24627F47-6885-B31F-A56E-4CEC1677263C}"/>
              </a:ext>
            </a:extLst>
          </p:cNvPr>
          <p:cNvCxnSpPr>
            <a:cxnSpLocks/>
          </p:cNvCxnSpPr>
          <p:nvPr/>
        </p:nvCxnSpPr>
        <p:spPr>
          <a:xfrm>
            <a:off x="4142509" y="1911221"/>
            <a:ext cx="914400" cy="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35" name="Grupo 34">
            <a:extLst>
              <a:ext uri="{FF2B5EF4-FFF2-40B4-BE49-F238E27FC236}">
                <a16:creationId xmlns:a16="http://schemas.microsoft.com/office/drawing/2014/main" id="{9B27CAA4-0E17-DAA6-C81D-E3C2753EA222}"/>
              </a:ext>
            </a:extLst>
          </p:cNvPr>
          <p:cNvGrpSpPr/>
          <p:nvPr/>
        </p:nvGrpSpPr>
        <p:grpSpPr>
          <a:xfrm>
            <a:off x="2345529" y="468906"/>
            <a:ext cx="6124017" cy="4090968"/>
            <a:chOff x="2345529" y="468906"/>
            <a:chExt cx="6124017" cy="4090968"/>
          </a:xfrm>
        </p:grpSpPr>
        <p:pic>
          <p:nvPicPr>
            <p:cNvPr id="36" name="Gráfico 35">
              <a:extLst>
                <a:ext uri="{FF2B5EF4-FFF2-40B4-BE49-F238E27FC236}">
                  <a16:creationId xmlns:a16="http://schemas.microsoft.com/office/drawing/2014/main" id="{9E416AAD-1C00-087B-F0FE-6BFD183D7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40516">
              <a:off x="2384941" y="429494"/>
              <a:ext cx="942715" cy="1021539"/>
            </a:xfrm>
            <a:prstGeom prst="rect">
              <a:avLst/>
            </a:prstGeom>
          </p:spPr>
        </p:pic>
        <p:pic>
          <p:nvPicPr>
            <p:cNvPr id="37" name="Gráfico 36">
              <a:extLst>
                <a:ext uri="{FF2B5EF4-FFF2-40B4-BE49-F238E27FC236}">
                  <a16:creationId xmlns:a16="http://schemas.microsoft.com/office/drawing/2014/main" id="{5C913236-440F-9D54-C29A-503A38D35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6982962" y="1324070"/>
              <a:ext cx="684043" cy="986860"/>
            </a:xfrm>
            <a:prstGeom prst="rect">
              <a:avLst/>
            </a:prstGeom>
          </p:spPr>
        </p:pic>
        <p:pic>
          <p:nvPicPr>
            <p:cNvPr id="38" name="Gráfico 37">
              <a:extLst>
                <a:ext uri="{FF2B5EF4-FFF2-40B4-BE49-F238E27FC236}">
                  <a16:creationId xmlns:a16="http://schemas.microsoft.com/office/drawing/2014/main" id="{D15FD7F1-BA1D-E1EE-09AF-595622E9D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901628" y="3561738"/>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2AFD9953-4C88-7C1A-0E41-CE39D8252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729386" flipH="1">
              <a:off x="7913252" y="2540515"/>
              <a:ext cx="497096" cy="379081"/>
            </a:xfrm>
            <a:prstGeom prst="rect">
              <a:avLst/>
            </a:prstGeom>
          </p:spPr>
        </p:pic>
        <p:pic>
          <p:nvPicPr>
            <p:cNvPr id="40" name="Imagen 39" descr="Un dibujo de una persona&#10;&#10;Descripción generada automáticamente con confianza baja">
              <a:extLst>
                <a:ext uri="{FF2B5EF4-FFF2-40B4-BE49-F238E27FC236}">
                  <a16:creationId xmlns:a16="http://schemas.microsoft.com/office/drawing/2014/main" id="{070AD78D-6D56-7491-3B45-9A0132003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048766" y="3163432"/>
              <a:ext cx="420780" cy="456720"/>
            </a:xfrm>
            <a:prstGeom prst="rect">
              <a:avLst/>
            </a:prstGeom>
          </p:spPr>
        </p:pic>
      </p:grpSp>
      <p:grpSp>
        <p:nvGrpSpPr>
          <p:cNvPr id="41" name="Grupo 40">
            <a:extLst>
              <a:ext uri="{FF2B5EF4-FFF2-40B4-BE49-F238E27FC236}">
                <a16:creationId xmlns:a16="http://schemas.microsoft.com/office/drawing/2014/main" id="{9E64EB30-CBE0-627B-D33C-170CB31053D5}"/>
              </a:ext>
            </a:extLst>
          </p:cNvPr>
          <p:cNvGrpSpPr/>
          <p:nvPr/>
        </p:nvGrpSpPr>
        <p:grpSpPr>
          <a:xfrm>
            <a:off x="1322209" y="184526"/>
            <a:ext cx="6307251" cy="4697359"/>
            <a:chOff x="1190409" y="175334"/>
            <a:chExt cx="6307251" cy="4697359"/>
          </a:xfrm>
        </p:grpSpPr>
        <p:pic>
          <p:nvPicPr>
            <p:cNvPr id="42" name="Imagen 41" descr="Un dibujo de una persona&#10;&#10;Descripción generada automáticamente con confianza baja">
              <a:extLst>
                <a:ext uri="{FF2B5EF4-FFF2-40B4-BE49-F238E27FC236}">
                  <a16:creationId xmlns:a16="http://schemas.microsoft.com/office/drawing/2014/main" id="{A058EC7C-7962-91FA-79BA-4A9FF21EB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90409" y="1956201"/>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3928D4D4-75C2-8614-EDBC-2AB3FE2FCA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878660" y="4231901"/>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86EDB31B-2FBF-1AE3-1DA4-364157B8FE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5499285" y="4414295"/>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C26F7FBA-6587-7B35-6B1E-7E77F39880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131892" y="175334"/>
              <a:ext cx="365768" cy="528073"/>
            </a:xfrm>
            <a:prstGeom prst="rect">
              <a:avLst/>
            </a:prstGeom>
          </p:spPr>
        </p:pic>
      </p:grpSp>
      <p:grpSp>
        <p:nvGrpSpPr>
          <p:cNvPr id="46" name="Grupo 45">
            <a:extLst>
              <a:ext uri="{FF2B5EF4-FFF2-40B4-BE49-F238E27FC236}">
                <a16:creationId xmlns:a16="http://schemas.microsoft.com/office/drawing/2014/main" id="{1EA7E1DD-12CE-4ACD-9D03-0CE516590985}"/>
              </a:ext>
            </a:extLst>
          </p:cNvPr>
          <p:cNvGrpSpPr/>
          <p:nvPr/>
        </p:nvGrpSpPr>
        <p:grpSpPr>
          <a:xfrm>
            <a:off x="654258" y="422956"/>
            <a:ext cx="6332886" cy="4256555"/>
            <a:chOff x="654258" y="422956"/>
            <a:chExt cx="6332886" cy="4256555"/>
          </a:xfrm>
        </p:grpSpPr>
        <p:pic>
          <p:nvPicPr>
            <p:cNvPr id="47" name="Gráfico 46">
              <a:extLst>
                <a:ext uri="{FF2B5EF4-FFF2-40B4-BE49-F238E27FC236}">
                  <a16:creationId xmlns:a16="http://schemas.microsoft.com/office/drawing/2014/main" id="{67E77729-36DB-5210-70A4-2FED5EC091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54596" flipV="1">
              <a:off x="1617936" y="3788284"/>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8A731A1E-087E-537B-99CC-8E9EEE5FB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54258" y="422956"/>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39001CEC-B658-4430-52EF-191A88AAC6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6432280" y="78249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D4291FAB-F255-446B-D612-DAE97082D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025261" y="2411818"/>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411719A7-4B5B-4E6C-E086-2BE3AE5545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919518" y="3620152"/>
              <a:ext cx="482291" cy="473072"/>
            </a:xfrm>
            <a:prstGeom prst="rect">
              <a:avLst/>
            </a:prstGeom>
          </p:spPr>
        </p:pic>
      </p:grpSp>
      <p:pic>
        <p:nvPicPr>
          <p:cNvPr id="3" name="Picture 2">
            <a:extLst>
              <a:ext uri="{FF2B5EF4-FFF2-40B4-BE49-F238E27FC236}">
                <a16:creationId xmlns:a16="http://schemas.microsoft.com/office/drawing/2014/main" id="{80FF6926-7C09-B628-AC8C-404E89D8B3D7}"/>
              </a:ext>
            </a:extLst>
          </p:cNvPr>
          <p:cNvPicPr>
            <a:picLocks noChangeAspect="1"/>
          </p:cNvPicPr>
          <p:nvPr/>
        </p:nvPicPr>
        <p:blipFill>
          <a:blip r:embed="rId16"/>
          <a:stretch>
            <a:fillRect/>
          </a:stretch>
        </p:blipFill>
        <p:spPr>
          <a:xfrm>
            <a:off x="0" y="0"/>
            <a:ext cx="9144000" cy="5143500"/>
          </a:xfrm>
          <a:prstGeom prst="rect">
            <a:avLst/>
          </a:prstGeom>
        </p:spPr>
      </p:pic>
      <p:pic>
        <p:nvPicPr>
          <p:cNvPr id="5" name="Picture 4">
            <a:extLst>
              <a:ext uri="{FF2B5EF4-FFF2-40B4-BE49-F238E27FC236}">
                <a16:creationId xmlns:a16="http://schemas.microsoft.com/office/drawing/2014/main" id="{737A43EF-B400-B582-FD40-F2D1F04A71B9}"/>
              </a:ext>
            </a:extLst>
          </p:cNvPr>
          <p:cNvPicPr>
            <a:picLocks noChangeAspect="1"/>
          </p:cNvPicPr>
          <p:nvPr/>
        </p:nvPicPr>
        <p:blipFill>
          <a:blip r:embed="rId17"/>
          <a:stretch>
            <a:fillRect/>
          </a:stretch>
        </p:blipFill>
        <p:spPr>
          <a:xfrm>
            <a:off x="0" y="0"/>
            <a:ext cx="9144000" cy="5143500"/>
          </a:xfrm>
          <a:prstGeom prst="rect">
            <a:avLst/>
          </a:prstGeom>
        </p:spPr>
      </p:pic>
    </p:spTree>
    <p:extLst>
      <p:ext uri="{BB962C8B-B14F-4D97-AF65-F5344CB8AC3E}">
        <p14:creationId xmlns:p14="http://schemas.microsoft.com/office/powerpoint/2010/main" val="158548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5852D6-A72B-4156-AF23-4EF48A92F51D}"/>
              </a:ext>
            </a:extLst>
          </p:cNvPr>
          <p:cNvSpPr>
            <a:spLocks noGrp="1"/>
          </p:cNvSpPr>
          <p:nvPr>
            <p:ph type="title"/>
          </p:nvPr>
        </p:nvSpPr>
        <p:spPr>
          <a:xfrm>
            <a:off x="1752646" y="2117611"/>
            <a:ext cx="5665154" cy="912327"/>
          </a:xfrm>
        </p:spPr>
        <p:txBody>
          <a:bodyPr/>
          <a:lstStyle/>
          <a:p>
            <a:r>
              <a:rPr lang="es-ES" dirty="0"/>
              <a:t>THANK </a:t>
            </a:r>
            <a:r>
              <a:rPr lang="es-ES" dirty="0">
                <a:solidFill>
                  <a:schemeClr val="accent1"/>
                </a:solidFill>
              </a:rPr>
              <a:t>YOU</a:t>
            </a:r>
            <a:endParaRPr lang="en-US" dirty="0">
              <a:solidFill>
                <a:schemeClr val="accent1"/>
              </a:solidFill>
            </a:endParaRPr>
          </a:p>
        </p:txBody>
      </p:sp>
      <p:grpSp>
        <p:nvGrpSpPr>
          <p:cNvPr id="35" name="Grupo 34">
            <a:extLst>
              <a:ext uri="{FF2B5EF4-FFF2-40B4-BE49-F238E27FC236}">
                <a16:creationId xmlns:a16="http://schemas.microsoft.com/office/drawing/2014/main" id="{60DD449D-BDC7-DF95-10AA-2C336E8F3B96}"/>
              </a:ext>
            </a:extLst>
          </p:cNvPr>
          <p:cNvGrpSpPr/>
          <p:nvPr/>
        </p:nvGrpSpPr>
        <p:grpSpPr>
          <a:xfrm>
            <a:off x="533335" y="211049"/>
            <a:ext cx="8233740" cy="3897627"/>
            <a:chOff x="550659" y="168090"/>
            <a:chExt cx="8233740" cy="3897627"/>
          </a:xfrm>
        </p:grpSpPr>
        <p:pic>
          <p:nvPicPr>
            <p:cNvPr id="36" name="Gráfico 35">
              <a:extLst>
                <a:ext uri="{FF2B5EF4-FFF2-40B4-BE49-F238E27FC236}">
                  <a16:creationId xmlns:a16="http://schemas.microsoft.com/office/drawing/2014/main" id="{7E5377A1-D527-F59B-12E6-73FC755A87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0910" y="1820037"/>
              <a:ext cx="942715" cy="1021539"/>
            </a:xfrm>
            <a:prstGeom prst="rect">
              <a:avLst/>
            </a:prstGeom>
          </p:spPr>
        </p:pic>
        <p:pic>
          <p:nvPicPr>
            <p:cNvPr id="37" name="Gráfico 36">
              <a:extLst>
                <a:ext uri="{FF2B5EF4-FFF2-40B4-BE49-F238E27FC236}">
                  <a16:creationId xmlns:a16="http://schemas.microsoft.com/office/drawing/2014/main" id="{98D1CDF4-41B1-AC77-CB97-C8F35F8796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7501544" y="168090"/>
              <a:ext cx="590047" cy="851253"/>
            </a:xfrm>
            <a:prstGeom prst="rect">
              <a:avLst/>
            </a:prstGeom>
          </p:spPr>
        </p:pic>
        <p:pic>
          <p:nvPicPr>
            <p:cNvPr id="38" name="Gráfico 37">
              <a:extLst>
                <a:ext uri="{FF2B5EF4-FFF2-40B4-BE49-F238E27FC236}">
                  <a16:creationId xmlns:a16="http://schemas.microsoft.com/office/drawing/2014/main" id="{7AD4796B-35FD-6A8A-03C6-83BAC32D1A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905946">
              <a:off x="7861976" y="3143295"/>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183D9249-E99B-F781-A3A6-E93DAF03DC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550659" y="1772596"/>
              <a:ext cx="497096" cy="379081"/>
            </a:xfrm>
            <a:prstGeom prst="rect">
              <a:avLst/>
            </a:prstGeom>
          </p:spPr>
        </p:pic>
      </p:grpSp>
      <p:grpSp>
        <p:nvGrpSpPr>
          <p:cNvPr id="41" name="Grupo 40">
            <a:extLst>
              <a:ext uri="{FF2B5EF4-FFF2-40B4-BE49-F238E27FC236}">
                <a16:creationId xmlns:a16="http://schemas.microsoft.com/office/drawing/2014/main" id="{573DAAF9-B4F1-D63D-0EF6-111E2FBAFDEF}"/>
              </a:ext>
            </a:extLst>
          </p:cNvPr>
          <p:cNvGrpSpPr/>
          <p:nvPr/>
        </p:nvGrpSpPr>
        <p:grpSpPr>
          <a:xfrm>
            <a:off x="1612429" y="1115194"/>
            <a:ext cx="7150080" cy="3757877"/>
            <a:chOff x="1612429" y="1115194"/>
            <a:chExt cx="7150080" cy="3757877"/>
          </a:xfrm>
        </p:grpSpPr>
        <p:pic>
          <p:nvPicPr>
            <p:cNvPr id="42" name="Imagen 41" descr="Un dibujo de una persona&#10;&#10;Descripción generada automáticamente con confianza baja">
              <a:extLst>
                <a:ext uri="{FF2B5EF4-FFF2-40B4-BE49-F238E27FC236}">
                  <a16:creationId xmlns:a16="http://schemas.microsoft.com/office/drawing/2014/main" id="{5531F6F0-3B88-1E11-1820-E2209D0022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268007" y="1115194"/>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4F183F4D-831B-155B-5216-0DAE0ECC9F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633546" flipH="1">
              <a:off x="6906716" y="2717816"/>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A109069A-E4BD-C444-6AAB-B74400C78A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942737" flipH="1">
              <a:off x="7265508" y="4414673"/>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B1B34577-7B83-D3E7-D66B-A57E042E5A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612429" y="3613941"/>
              <a:ext cx="365768" cy="528073"/>
            </a:xfrm>
            <a:prstGeom prst="rect">
              <a:avLst/>
            </a:prstGeom>
          </p:spPr>
        </p:pic>
      </p:grpSp>
      <p:grpSp>
        <p:nvGrpSpPr>
          <p:cNvPr id="46" name="Grupo 45">
            <a:extLst>
              <a:ext uri="{FF2B5EF4-FFF2-40B4-BE49-F238E27FC236}">
                <a16:creationId xmlns:a16="http://schemas.microsoft.com/office/drawing/2014/main" id="{069D8E81-6FCA-0DE0-0FCC-7F4F3F2900C7}"/>
              </a:ext>
            </a:extLst>
          </p:cNvPr>
          <p:cNvGrpSpPr/>
          <p:nvPr/>
        </p:nvGrpSpPr>
        <p:grpSpPr>
          <a:xfrm>
            <a:off x="469936" y="501558"/>
            <a:ext cx="8251709" cy="4362072"/>
            <a:chOff x="364217" y="563052"/>
            <a:chExt cx="8251709" cy="4362072"/>
          </a:xfrm>
        </p:grpSpPr>
        <p:pic>
          <p:nvPicPr>
            <p:cNvPr id="47" name="Gráfico 46">
              <a:extLst>
                <a:ext uri="{FF2B5EF4-FFF2-40B4-BE49-F238E27FC236}">
                  <a16:creationId xmlns:a16="http://schemas.microsoft.com/office/drawing/2014/main" id="{243967D2-B8AA-5C4F-9810-1EC09974CA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flipV="1">
              <a:off x="364217" y="3144448"/>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04E9B6B0-BF11-8C14-3BB9-911D89211B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6260" y="563052"/>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59165E64-023D-A595-FF64-509299F5686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6155293" flipH="1">
              <a:off x="1625797" y="444703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0AC9A1E0-22EF-55AF-E889-B079B239E01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8049516" y="1538236"/>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7E3EFF4E-C087-C3AE-0472-7266A5F2D29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6643395" y="1929775"/>
              <a:ext cx="482291" cy="473072"/>
            </a:xfrm>
            <a:prstGeom prst="rect">
              <a:avLst/>
            </a:prstGeom>
          </p:spPr>
        </p:pic>
      </p:grpSp>
      <p:cxnSp>
        <p:nvCxnSpPr>
          <p:cNvPr id="54" name="Conector recto 53">
            <a:extLst>
              <a:ext uri="{FF2B5EF4-FFF2-40B4-BE49-F238E27FC236}">
                <a16:creationId xmlns:a16="http://schemas.microsoft.com/office/drawing/2014/main" id="{504EB8CF-A2D1-63BA-6C88-6D266092A454}"/>
              </a:ext>
            </a:extLst>
          </p:cNvPr>
          <p:cNvCxnSpPr>
            <a:cxnSpLocks/>
          </p:cNvCxnSpPr>
          <p:nvPr/>
        </p:nvCxnSpPr>
        <p:spPr>
          <a:xfrm flipV="1">
            <a:off x="1974612" y="2961388"/>
            <a:ext cx="5194776" cy="23144"/>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pic>
        <p:nvPicPr>
          <p:cNvPr id="8" name="Picture 7">
            <a:extLst>
              <a:ext uri="{FF2B5EF4-FFF2-40B4-BE49-F238E27FC236}">
                <a16:creationId xmlns:a16="http://schemas.microsoft.com/office/drawing/2014/main" id="{82BE5C43-A957-B70A-4070-14B398C0716C}"/>
              </a:ext>
            </a:extLst>
          </p:cNvPr>
          <p:cNvPicPr>
            <a:picLocks noChangeAspect="1"/>
          </p:cNvPicPr>
          <p:nvPr/>
        </p:nvPicPr>
        <p:blipFill>
          <a:blip r:embed="rId15"/>
          <a:stretch>
            <a:fillRect/>
          </a:stretch>
        </p:blipFill>
        <p:spPr>
          <a:xfrm>
            <a:off x="2025170" y="3823114"/>
            <a:ext cx="4777412" cy="552527"/>
          </a:xfrm>
          <a:prstGeom prst="rect">
            <a:avLst/>
          </a:prstGeom>
        </p:spPr>
      </p:pic>
      <p:pic>
        <p:nvPicPr>
          <p:cNvPr id="10" name="Picture 9">
            <a:extLst>
              <a:ext uri="{FF2B5EF4-FFF2-40B4-BE49-F238E27FC236}">
                <a16:creationId xmlns:a16="http://schemas.microsoft.com/office/drawing/2014/main" id="{7A117C89-AB3C-5DB6-EBC4-B6DE870FE3CA}"/>
              </a:ext>
            </a:extLst>
          </p:cNvPr>
          <p:cNvPicPr>
            <a:picLocks noChangeAspect="1"/>
          </p:cNvPicPr>
          <p:nvPr/>
        </p:nvPicPr>
        <p:blipFill>
          <a:blip r:embed="rId15"/>
          <a:stretch>
            <a:fillRect/>
          </a:stretch>
        </p:blipFill>
        <p:spPr>
          <a:xfrm>
            <a:off x="1712894" y="1153077"/>
            <a:ext cx="5144218" cy="552527"/>
          </a:xfrm>
          <a:prstGeom prst="rect">
            <a:avLst/>
          </a:prstGeom>
        </p:spPr>
      </p:pic>
    </p:spTree>
    <p:extLst>
      <p:ext uri="{BB962C8B-B14F-4D97-AF65-F5344CB8AC3E}">
        <p14:creationId xmlns:p14="http://schemas.microsoft.com/office/powerpoint/2010/main" val="252083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513EF-1B1A-C6FC-DBF7-E24109094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8458" y="1045187"/>
            <a:ext cx="3053124" cy="3053124"/>
          </a:xfrm>
          <a:prstGeom prst="rect">
            <a:avLst/>
          </a:prstGeom>
        </p:spPr>
      </p:pic>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sp>
        <p:nvSpPr>
          <p:cNvPr id="8" name="Content Placeholder 5">
            <a:extLst>
              <a:ext uri="{FF2B5EF4-FFF2-40B4-BE49-F238E27FC236}">
                <a16:creationId xmlns:a16="http://schemas.microsoft.com/office/drawing/2014/main" id="{3F314184-671B-8F73-4C33-6DDC35FF0796}"/>
              </a:ext>
            </a:extLst>
          </p:cNvPr>
          <p:cNvSpPr txBox="1">
            <a:spLocks/>
          </p:cNvSpPr>
          <p:nvPr/>
        </p:nvSpPr>
        <p:spPr>
          <a:xfrm>
            <a:off x="937716" y="1737888"/>
            <a:ext cx="5110524" cy="203040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2"/>
                </a:solidFill>
                <a:latin typeface="+mn-lt"/>
                <a:ea typeface="+mn-ea"/>
                <a:cs typeface="Plus Jakarta Sans" pitchFamily="2" charset="0"/>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a:t>Developing a precise </a:t>
            </a:r>
            <a:r>
              <a:rPr lang="en-US" sz="2000" b="1" dirty="0">
                <a:solidFill>
                  <a:schemeClr val="bg2"/>
                </a:solidFill>
              </a:rPr>
              <a:t>credit risk model </a:t>
            </a:r>
            <a:r>
              <a:rPr lang="en-US" sz="2000" dirty="0"/>
              <a:t>for </a:t>
            </a:r>
            <a:r>
              <a:rPr lang="en-US" sz="2000" dirty="0" err="1">
                <a:solidFill>
                  <a:srgbClr val="92D050"/>
                </a:solidFill>
              </a:rPr>
              <a:t>Bondora's</a:t>
            </a:r>
            <a:r>
              <a:rPr lang="en-US" sz="2000" dirty="0"/>
              <a:t> peer-to-peer lending platform, leveraging borrower data to predict default likelihood, enabling informed investment decisions and </a:t>
            </a:r>
            <a:r>
              <a:rPr lang="en-US" sz="2000" b="1" dirty="0">
                <a:solidFill>
                  <a:schemeClr val="bg2"/>
                </a:solidFill>
              </a:rPr>
              <a:t>risk</a:t>
            </a:r>
            <a:r>
              <a:rPr lang="en-US" sz="2000" dirty="0"/>
              <a:t> </a:t>
            </a:r>
            <a:r>
              <a:rPr lang="en-US" sz="2000" b="1" dirty="0">
                <a:solidFill>
                  <a:schemeClr val="bg2"/>
                </a:solidFill>
              </a:rPr>
              <a:t>management</a:t>
            </a:r>
            <a:r>
              <a:rPr lang="en-US" sz="2000" dirty="0"/>
              <a:t>.</a:t>
            </a:r>
          </a:p>
        </p:txBody>
      </p:sp>
    </p:spTree>
    <p:extLst>
      <p:ext uri="{BB962C8B-B14F-4D97-AF65-F5344CB8AC3E}">
        <p14:creationId xmlns:p14="http://schemas.microsoft.com/office/powerpoint/2010/main" val="58886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2542802" y="1956201"/>
            <a:ext cx="4058396" cy="1671744"/>
          </a:xfrm>
        </p:spPr>
        <p:txBody>
          <a:bodyPr/>
          <a:lstStyle/>
          <a:p>
            <a:r>
              <a:rPr lang="es-ES" dirty="0"/>
              <a:t>Project </a:t>
            </a:r>
            <a:r>
              <a:rPr lang="es-ES" dirty="0">
                <a:solidFill>
                  <a:schemeClr val="accent1"/>
                </a:solidFill>
              </a:rPr>
              <a:t>Pipeline</a:t>
            </a:r>
            <a:endParaRPr lang="en-US" dirty="0">
              <a:solidFill>
                <a:schemeClr val="accent1"/>
              </a:solidFill>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solidFill>
                  <a:schemeClr val="accent1"/>
                </a:solidFill>
              </a:rPr>
              <a:t>02</a:t>
            </a:r>
            <a:endParaRPr lang="en-US" dirty="0">
              <a:solidFill>
                <a:schemeClr val="accent1"/>
              </a:solidFill>
            </a:endParaRPr>
          </a:p>
        </p:txBody>
      </p:sp>
      <p:cxnSp>
        <p:nvCxnSpPr>
          <p:cNvPr id="31" name="Conector recto 30">
            <a:extLst>
              <a:ext uri="{FF2B5EF4-FFF2-40B4-BE49-F238E27FC236}">
                <a16:creationId xmlns:a16="http://schemas.microsoft.com/office/drawing/2014/main" id="{24627F47-6885-B31F-A56E-4CEC1677263C}"/>
              </a:ext>
            </a:extLst>
          </p:cNvPr>
          <p:cNvCxnSpPr>
            <a:cxnSpLocks/>
          </p:cNvCxnSpPr>
          <p:nvPr/>
        </p:nvCxnSpPr>
        <p:spPr>
          <a:xfrm>
            <a:off x="4142509" y="1911221"/>
            <a:ext cx="914400" cy="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35" name="Grupo 34">
            <a:extLst>
              <a:ext uri="{FF2B5EF4-FFF2-40B4-BE49-F238E27FC236}">
                <a16:creationId xmlns:a16="http://schemas.microsoft.com/office/drawing/2014/main" id="{9B27CAA4-0E17-DAA6-C81D-E3C2753EA222}"/>
              </a:ext>
            </a:extLst>
          </p:cNvPr>
          <p:cNvGrpSpPr/>
          <p:nvPr/>
        </p:nvGrpSpPr>
        <p:grpSpPr>
          <a:xfrm>
            <a:off x="2345529" y="468906"/>
            <a:ext cx="6124017" cy="4090968"/>
            <a:chOff x="2345529" y="468906"/>
            <a:chExt cx="6124017" cy="4090968"/>
          </a:xfrm>
        </p:grpSpPr>
        <p:pic>
          <p:nvPicPr>
            <p:cNvPr id="36" name="Gráfico 35">
              <a:extLst>
                <a:ext uri="{FF2B5EF4-FFF2-40B4-BE49-F238E27FC236}">
                  <a16:creationId xmlns:a16="http://schemas.microsoft.com/office/drawing/2014/main" id="{9E416AAD-1C00-087B-F0FE-6BFD183D7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40516">
              <a:off x="2384941" y="429494"/>
              <a:ext cx="942715" cy="1021539"/>
            </a:xfrm>
            <a:prstGeom prst="rect">
              <a:avLst/>
            </a:prstGeom>
          </p:spPr>
        </p:pic>
        <p:pic>
          <p:nvPicPr>
            <p:cNvPr id="37" name="Gráfico 36">
              <a:extLst>
                <a:ext uri="{FF2B5EF4-FFF2-40B4-BE49-F238E27FC236}">
                  <a16:creationId xmlns:a16="http://schemas.microsoft.com/office/drawing/2014/main" id="{5C913236-440F-9D54-C29A-503A38D35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6982962" y="1324070"/>
              <a:ext cx="684043" cy="986860"/>
            </a:xfrm>
            <a:prstGeom prst="rect">
              <a:avLst/>
            </a:prstGeom>
          </p:spPr>
        </p:pic>
        <p:pic>
          <p:nvPicPr>
            <p:cNvPr id="38" name="Gráfico 37">
              <a:extLst>
                <a:ext uri="{FF2B5EF4-FFF2-40B4-BE49-F238E27FC236}">
                  <a16:creationId xmlns:a16="http://schemas.microsoft.com/office/drawing/2014/main" id="{D15FD7F1-BA1D-E1EE-09AF-595622E9D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901628" y="3561738"/>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2AFD9953-4C88-7C1A-0E41-CE39D8252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729386" flipH="1">
              <a:off x="7913252" y="2540515"/>
              <a:ext cx="497096" cy="379081"/>
            </a:xfrm>
            <a:prstGeom prst="rect">
              <a:avLst/>
            </a:prstGeom>
          </p:spPr>
        </p:pic>
        <p:pic>
          <p:nvPicPr>
            <p:cNvPr id="40" name="Imagen 39" descr="Un dibujo de una persona&#10;&#10;Descripción generada automáticamente con confianza baja">
              <a:extLst>
                <a:ext uri="{FF2B5EF4-FFF2-40B4-BE49-F238E27FC236}">
                  <a16:creationId xmlns:a16="http://schemas.microsoft.com/office/drawing/2014/main" id="{070AD78D-6D56-7491-3B45-9A0132003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048766" y="3163432"/>
              <a:ext cx="420780" cy="456720"/>
            </a:xfrm>
            <a:prstGeom prst="rect">
              <a:avLst/>
            </a:prstGeom>
          </p:spPr>
        </p:pic>
      </p:grpSp>
      <p:grpSp>
        <p:nvGrpSpPr>
          <p:cNvPr id="41" name="Grupo 40">
            <a:extLst>
              <a:ext uri="{FF2B5EF4-FFF2-40B4-BE49-F238E27FC236}">
                <a16:creationId xmlns:a16="http://schemas.microsoft.com/office/drawing/2014/main" id="{9E64EB30-CBE0-627B-D33C-170CB31053D5}"/>
              </a:ext>
            </a:extLst>
          </p:cNvPr>
          <p:cNvGrpSpPr/>
          <p:nvPr/>
        </p:nvGrpSpPr>
        <p:grpSpPr>
          <a:xfrm>
            <a:off x="1322209" y="184526"/>
            <a:ext cx="6307251" cy="4697359"/>
            <a:chOff x="1190409" y="175334"/>
            <a:chExt cx="6307251" cy="4697359"/>
          </a:xfrm>
        </p:grpSpPr>
        <p:pic>
          <p:nvPicPr>
            <p:cNvPr id="42" name="Imagen 41" descr="Un dibujo de una persona&#10;&#10;Descripción generada automáticamente con confianza baja">
              <a:extLst>
                <a:ext uri="{FF2B5EF4-FFF2-40B4-BE49-F238E27FC236}">
                  <a16:creationId xmlns:a16="http://schemas.microsoft.com/office/drawing/2014/main" id="{A058EC7C-7962-91FA-79BA-4A9FF21EB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90409" y="1956201"/>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3928D4D4-75C2-8614-EDBC-2AB3FE2FCA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878660" y="4231901"/>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86EDB31B-2FBF-1AE3-1DA4-364157B8FE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5499285" y="4414295"/>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C26F7FBA-6587-7B35-6B1E-7E77F39880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131892" y="175334"/>
              <a:ext cx="365768" cy="528073"/>
            </a:xfrm>
            <a:prstGeom prst="rect">
              <a:avLst/>
            </a:prstGeom>
          </p:spPr>
        </p:pic>
      </p:grpSp>
      <p:grpSp>
        <p:nvGrpSpPr>
          <p:cNvPr id="46" name="Grupo 45">
            <a:extLst>
              <a:ext uri="{FF2B5EF4-FFF2-40B4-BE49-F238E27FC236}">
                <a16:creationId xmlns:a16="http://schemas.microsoft.com/office/drawing/2014/main" id="{1EA7E1DD-12CE-4ACD-9D03-0CE516590985}"/>
              </a:ext>
            </a:extLst>
          </p:cNvPr>
          <p:cNvGrpSpPr/>
          <p:nvPr/>
        </p:nvGrpSpPr>
        <p:grpSpPr>
          <a:xfrm>
            <a:off x="654258" y="422956"/>
            <a:ext cx="6332886" cy="4256555"/>
            <a:chOff x="654258" y="422956"/>
            <a:chExt cx="6332886" cy="4256555"/>
          </a:xfrm>
        </p:grpSpPr>
        <p:pic>
          <p:nvPicPr>
            <p:cNvPr id="47" name="Gráfico 46">
              <a:extLst>
                <a:ext uri="{FF2B5EF4-FFF2-40B4-BE49-F238E27FC236}">
                  <a16:creationId xmlns:a16="http://schemas.microsoft.com/office/drawing/2014/main" id="{67E77729-36DB-5210-70A4-2FED5EC091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54596" flipV="1">
              <a:off x="1617936" y="3788284"/>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8A731A1E-087E-537B-99CC-8E9EEE5FB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54258" y="422956"/>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39001CEC-B658-4430-52EF-191A88AAC6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6432280" y="78249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D4291FAB-F255-446B-D612-DAE97082D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025261" y="2411818"/>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411719A7-4B5B-4E6C-E086-2BE3AE5545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919518" y="3620152"/>
              <a:ext cx="482291" cy="473072"/>
            </a:xfrm>
            <a:prstGeom prst="rect">
              <a:avLst/>
            </a:prstGeom>
          </p:spPr>
        </p:pic>
      </p:grpSp>
    </p:spTree>
    <p:extLst>
      <p:ext uri="{BB962C8B-B14F-4D97-AF65-F5344CB8AC3E}">
        <p14:creationId xmlns:p14="http://schemas.microsoft.com/office/powerpoint/2010/main" val="374736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pic>
        <p:nvPicPr>
          <p:cNvPr id="15" name="Picture 14">
            <a:extLst>
              <a:ext uri="{FF2B5EF4-FFF2-40B4-BE49-F238E27FC236}">
                <a16:creationId xmlns:a16="http://schemas.microsoft.com/office/drawing/2014/main" id="{715A1096-DB26-3A1F-19D2-200C76381B84}"/>
              </a:ext>
            </a:extLst>
          </p:cNvPr>
          <p:cNvPicPr>
            <a:picLocks noChangeAspect="1"/>
          </p:cNvPicPr>
          <p:nvPr/>
        </p:nvPicPr>
        <p:blipFill>
          <a:blip r:embed="rId13"/>
          <a:stretch>
            <a:fillRect/>
          </a:stretch>
        </p:blipFill>
        <p:spPr>
          <a:xfrm>
            <a:off x="1302640" y="1203178"/>
            <a:ext cx="6560127" cy="2560847"/>
          </a:xfrm>
          <a:prstGeom prst="rect">
            <a:avLst/>
          </a:prstGeom>
        </p:spPr>
      </p:pic>
    </p:spTree>
    <p:extLst>
      <p:ext uri="{BB962C8B-B14F-4D97-AF65-F5344CB8AC3E}">
        <p14:creationId xmlns:p14="http://schemas.microsoft.com/office/powerpoint/2010/main" val="173235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2542802" y="1956201"/>
            <a:ext cx="4058396" cy="1671744"/>
          </a:xfrm>
        </p:spPr>
        <p:txBody>
          <a:bodyPr/>
          <a:lstStyle/>
          <a:p>
            <a:r>
              <a:rPr lang="es-ES" dirty="0" err="1"/>
              <a:t>Analysis</a:t>
            </a:r>
            <a:r>
              <a:rPr lang="es-ES" dirty="0"/>
              <a:t> and </a:t>
            </a:r>
            <a:r>
              <a:rPr lang="es-ES" dirty="0" err="1">
                <a:solidFill>
                  <a:schemeClr val="accent1"/>
                </a:solidFill>
              </a:rPr>
              <a:t>Observations</a:t>
            </a:r>
            <a:endParaRPr lang="en-US" dirty="0">
              <a:solidFill>
                <a:schemeClr val="accent1"/>
              </a:solidFill>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solidFill>
                  <a:schemeClr val="accent1"/>
                </a:solidFill>
              </a:rPr>
              <a:t>03</a:t>
            </a:r>
            <a:endParaRPr lang="en-US" dirty="0">
              <a:solidFill>
                <a:schemeClr val="accent1"/>
              </a:solidFill>
            </a:endParaRPr>
          </a:p>
        </p:txBody>
      </p:sp>
      <p:cxnSp>
        <p:nvCxnSpPr>
          <p:cNvPr id="31" name="Conector recto 30">
            <a:extLst>
              <a:ext uri="{FF2B5EF4-FFF2-40B4-BE49-F238E27FC236}">
                <a16:creationId xmlns:a16="http://schemas.microsoft.com/office/drawing/2014/main" id="{24627F47-6885-B31F-A56E-4CEC1677263C}"/>
              </a:ext>
            </a:extLst>
          </p:cNvPr>
          <p:cNvCxnSpPr>
            <a:cxnSpLocks/>
          </p:cNvCxnSpPr>
          <p:nvPr/>
        </p:nvCxnSpPr>
        <p:spPr>
          <a:xfrm>
            <a:off x="4142509" y="1911221"/>
            <a:ext cx="914400" cy="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35" name="Grupo 34">
            <a:extLst>
              <a:ext uri="{FF2B5EF4-FFF2-40B4-BE49-F238E27FC236}">
                <a16:creationId xmlns:a16="http://schemas.microsoft.com/office/drawing/2014/main" id="{9B27CAA4-0E17-DAA6-C81D-E3C2753EA222}"/>
              </a:ext>
            </a:extLst>
          </p:cNvPr>
          <p:cNvGrpSpPr/>
          <p:nvPr/>
        </p:nvGrpSpPr>
        <p:grpSpPr>
          <a:xfrm>
            <a:off x="2345529" y="468906"/>
            <a:ext cx="6124017" cy="4090968"/>
            <a:chOff x="2345529" y="468906"/>
            <a:chExt cx="6124017" cy="4090968"/>
          </a:xfrm>
        </p:grpSpPr>
        <p:pic>
          <p:nvPicPr>
            <p:cNvPr id="36" name="Gráfico 35">
              <a:extLst>
                <a:ext uri="{FF2B5EF4-FFF2-40B4-BE49-F238E27FC236}">
                  <a16:creationId xmlns:a16="http://schemas.microsoft.com/office/drawing/2014/main" id="{9E416AAD-1C00-087B-F0FE-6BFD183D7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40516">
              <a:off x="2384941" y="429494"/>
              <a:ext cx="942715" cy="1021539"/>
            </a:xfrm>
            <a:prstGeom prst="rect">
              <a:avLst/>
            </a:prstGeom>
          </p:spPr>
        </p:pic>
        <p:pic>
          <p:nvPicPr>
            <p:cNvPr id="37" name="Gráfico 36">
              <a:extLst>
                <a:ext uri="{FF2B5EF4-FFF2-40B4-BE49-F238E27FC236}">
                  <a16:creationId xmlns:a16="http://schemas.microsoft.com/office/drawing/2014/main" id="{5C913236-440F-9D54-C29A-503A38D35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6982962" y="1324070"/>
              <a:ext cx="684043" cy="986860"/>
            </a:xfrm>
            <a:prstGeom prst="rect">
              <a:avLst/>
            </a:prstGeom>
          </p:spPr>
        </p:pic>
        <p:pic>
          <p:nvPicPr>
            <p:cNvPr id="38" name="Gráfico 37">
              <a:extLst>
                <a:ext uri="{FF2B5EF4-FFF2-40B4-BE49-F238E27FC236}">
                  <a16:creationId xmlns:a16="http://schemas.microsoft.com/office/drawing/2014/main" id="{D15FD7F1-BA1D-E1EE-09AF-595622E9D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901628" y="3561738"/>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2AFD9953-4C88-7C1A-0E41-CE39D8252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729386" flipH="1">
              <a:off x="7913252" y="2540515"/>
              <a:ext cx="497096" cy="379081"/>
            </a:xfrm>
            <a:prstGeom prst="rect">
              <a:avLst/>
            </a:prstGeom>
          </p:spPr>
        </p:pic>
        <p:pic>
          <p:nvPicPr>
            <p:cNvPr id="40" name="Imagen 39" descr="Un dibujo de una persona&#10;&#10;Descripción generada automáticamente con confianza baja">
              <a:extLst>
                <a:ext uri="{FF2B5EF4-FFF2-40B4-BE49-F238E27FC236}">
                  <a16:creationId xmlns:a16="http://schemas.microsoft.com/office/drawing/2014/main" id="{070AD78D-6D56-7491-3B45-9A0132003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048766" y="3163432"/>
              <a:ext cx="420780" cy="456720"/>
            </a:xfrm>
            <a:prstGeom prst="rect">
              <a:avLst/>
            </a:prstGeom>
          </p:spPr>
        </p:pic>
      </p:grpSp>
      <p:grpSp>
        <p:nvGrpSpPr>
          <p:cNvPr id="41" name="Grupo 40">
            <a:extLst>
              <a:ext uri="{FF2B5EF4-FFF2-40B4-BE49-F238E27FC236}">
                <a16:creationId xmlns:a16="http://schemas.microsoft.com/office/drawing/2014/main" id="{9E64EB30-CBE0-627B-D33C-170CB31053D5}"/>
              </a:ext>
            </a:extLst>
          </p:cNvPr>
          <p:cNvGrpSpPr/>
          <p:nvPr/>
        </p:nvGrpSpPr>
        <p:grpSpPr>
          <a:xfrm>
            <a:off x="1322209" y="184526"/>
            <a:ext cx="6307251" cy="4697359"/>
            <a:chOff x="1190409" y="175334"/>
            <a:chExt cx="6307251" cy="4697359"/>
          </a:xfrm>
        </p:grpSpPr>
        <p:pic>
          <p:nvPicPr>
            <p:cNvPr id="42" name="Imagen 41" descr="Un dibujo de una persona&#10;&#10;Descripción generada automáticamente con confianza baja">
              <a:extLst>
                <a:ext uri="{FF2B5EF4-FFF2-40B4-BE49-F238E27FC236}">
                  <a16:creationId xmlns:a16="http://schemas.microsoft.com/office/drawing/2014/main" id="{A058EC7C-7962-91FA-79BA-4A9FF21EB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90409" y="1956201"/>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3928D4D4-75C2-8614-EDBC-2AB3FE2FCA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878660" y="4231901"/>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86EDB31B-2FBF-1AE3-1DA4-364157B8FE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5499285" y="4414295"/>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C26F7FBA-6587-7B35-6B1E-7E77F39880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131892" y="175334"/>
              <a:ext cx="365768" cy="528073"/>
            </a:xfrm>
            <a:prstGeom prst="rect">
              <a:avLst/>
            </a:prstGeom>
          </p:spPr>
        </p:pic>
      </p:grpSp>
      <p:grpSp>
        <p:nvGrpSpPr>
          <p:cNvPr id="46" name="Grupo 45">
            <a:extLst>
              <a:ext uri="{FF2B5EF4-FFF2-40B4-BE49-F238E27FC236}">
                <a16:creationId xmlns:a16="http://schemas.microsoft.com/office/drawing/2014/main" id="{1EA7E1DD-12CE-4ACD-9D03-0CE516590985}"/>
              </a:ext>
            </a:extLst>
          </p:cNvPr>
          <p:cNvGrpSpPr/>
          <p:nvPr/>
        </p:nvGrpSpPr>
        <p:grpSpPr>
          <a:xfrm>
            <a:off x="654258" y="422956"/>
            <a:ext cx="6332886" cy="4256555"/>
            <a:chOff x="654258" y="422956"/>
            <a:chExt cx="6332886" cy="4256555"/>
          </a:xfrm>
        </p:grpSpPr>
        <p:pic>
          <p:nvPicPr>
            <p:cNvPr id="47" name="Gráfico 46">
              <a:extLst>
                <a:ext uri="{FF2B5EF4-FFF2-40B4-BE49-F238E27FC236}">
                  <a16:creationId xmlns:a16="http://schemas.microsoft.com/office/drawing/2014/main" id="{67E77729-36DB-5210-70A4-2FED5EC091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54596" flipV="1">
              <a:off x="1617936" y="3788284"/>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8A731A1E-087E-537B-99CC-8E9EEE5FB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54258" y="422956"/>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39001CEC-B658-4430-52EF-191A88AAC6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6432280" y="78249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D4291FAB-F255-446B-D612-DAE97082D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025261" y="2411818"/>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411719A7-4B5B-4E6C-E086-2BE3AE5545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919518" y="3620152"/>
              <a:ext cx="482291" cy="473072"/>
            </a:xfrm>
            <a:prstGeom prst="rect">
              <a:avLst/>
            </a:prstGeom>
          </p:spPr>
        </p:pic>
      </p:grpSp>
    </p:spTree>
    <p:extLst>
      <p:ext uri="{BB962C8B-B14F-4D97-AF65-F5344CB8AC3E}">
        <p14:creationId xmlns:p14="http://schemas.microsoft.com/office/powerpoint/2010/main" val="155599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sp>
        <p:nvSpPr>
          <p:cNvPr id="2" name="Content Placeholder 5">
            <a:extLst>
              <a:ext uri="{FF2B5EF4-FFF2-40B4-BE49-F238E27FC236}">
                <a16:creationId xmlns:a16="http://schemas.microsoft.com/office/drawing/2014/main" id="{74959A4B-3B73-4354-3F14-2CB7B1773FD9}"/>
              </a:ext>
            </a:extLst>
          </p:cNvPr>
          <p:cNvSpPr txBox="1">
            <a:spLocks/>
          </p:cNvSpPr>
          <p:nvPr/>
        </p:nvSpPr>
        <p:spPr>
          <a:xfrm>
            <a:off x="1120641" y="1001784"/>
            <a:ext cx="6660405" cy="203040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2"/>
                </a:solidFill>
                <a:latin typeface="+mn-lt"/>
                <a:ea typeface="+mn-ea"/>
                <a:cs typeface="Plus Jakarta Sans" pitchFamily="2" charset="0"/>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b="1" dirty="0"/>
              <a:t>removing columns having </a:t>
            </a:r>
            <a:r>
              <a:rPr lang="en-US" sz="1600" b="1" dirty="0">
                <a:solidFill>
                  <a:srgbClr val="FF0000"/>
                </a:solidFill>
              </a:rPr>
              <a:t>null values </a:t>
            </a:r>
            <a:r>
              <a:rPr lang="en-US" sz="1600" b="1" dirty="0"/>
              <a:t>more than </a:t>
            </a:r>
            <a:r>
              <a:rPr lang="en-US" sz="1600" b="1" dirty="0">
                <a:solidFill>
                  <a:schemeClr val="bg2"/>
                </a:solidFill>
              </a:rPr>
              <a:t>40%</a:t>
            </a:r>
          </a:p>
          <a:p>
            <a:r>
              <a:rPr lang="en-US" sz="1600" b="1" dirty="0"/>
              <a:t>Remove all features that will have zero impact on default prediction like </a:t>
            </a:r>
            <a:r>
              <a:rPr lang="en-US" sz="1600" b="1" dirty="0" err="1">
                <a:solidFill>
                  <a:schemeClr val="bg2"/>
                </a:solidFill>
              </a:rPr>
              <a:t>LoanId</a:t>
            </a:r>
            <a:r>
              <a:rPr lang="en-US" sz="1600" b="1" dirty="0"/>
              <a:t>, </a:t>
            </a:r>
            <a:r>
              <a:rPr lang="en-US" sz="1600" b="1" dirty="0" err="1">
                <a:solidFill>
                  <a:schemeClr val="bg2"/>
                </a:solidFill>
              </a:rPr>
              <a:t>LoanNumber</a:t>
            </a:r>
            <a:endParaRPr lang="en-US" sz="1600" b="1" dirty="0">
              <a:solidFill>
                <a:schemeClr val="bg2"/>
              </a:solidFill>
            </a:endParaRPr>
          </a:p>
          <a:p>
            <a:r>
              <a:rPr lang="en-US" sz="1600" b="1" dirty="0">
                <a:solidFill>
                  <a:schemeClr val="bg2"/>
                </a:solidFill>
              </a:rPr>
              <a:t>Create target variable </a:t>
            </a:r>
            <a:r>
              <a:rPr lang="en-US" sz="1200" b="1" dirty="0">
                <a:solidFill>
                  <a:schemeClr val="bg1"/>
                </a:solidFill>
              </a:rPr>
              <a:t>(Current loan having default date </a:t>
            </a:r>
            <a:r>
              <a:rPr lang="en-US" sz="1200" b="1" dirty="0">
                <a:solidFill>
                  <a:srgbClr val="FF0000"/>
                </a:solidFill>
              </a:rPr>
              <a:t>else</a:t>
            </a:r>
            <a:r>
              <a:rPr lang="en-US" sz="1200" b="1" dirty="0">
                <a:solidFill>
                  <a:schemeClr val="bg1"/>
                </a:solidFill>
              </a:rPr>
              <a:t> </a:t>
            </a:r>
            <a:r>
              <a:rPr lang="en-US" sz="1200" b="1" dirty="0">
                <a:solidFill>
                  <a:schemeClr val="bg2"/>
                </a:solidFill>
              </a:rPr>
              <a:t>not defaulted</a:t>
            </a:r>
            <a:r>
              <a:rPr lang="en-US" sz="1200" b="1" dirty="0">
                <a:solidFill>
                  <a:schemeClr val="bg1"/>
                </a:solidFill>
              </a:rPr>
              <a:t>)</a:t>
            </a:r>
          </a:p>
          <a:p>
            <a:r>
              <a:rPr lang="en-US" sz="1600" b="1" dirty="0"/>
              <a:t>Each feature is plotted with other to show correlation between them </a:t>
            </a:r>
            <a:r>
              <a:rPr lang="en-US" sz="1000" b="1" dirty="0"/>
              <a:t>(confusion matrix later)</a:t>
            </a:r>
          </a:p>
          <a:p>
            <a:r>
              <a:rPr lang="en-US" sz="1600" b="1" dirty="0"/>
              <a:t>Distribution of categorical variables</a:t>
            </a:r>
          </a:p>
          <a:p>
            <a:r>
              <a:rPr lang="en-US" sz="1600" b="1" dirty="0"/>
              <a:t>Restore labels for better visualizations</a:t>
            </a:r>
          </a:p>
          <a:p>
            <a:r>
              <a:rPr lang="en-US" sz="1600" b="1" dirty="0"/>
              <a:t>Save the preprocessed data</a:t>
            </a:r>
          </a:p>
          <a:p>
            <a:endParaRPr lang="en-US" sz="1600" b="1" dirty="0">
              <a:solidFill>
                <a:schemeClr val="bg1"/>
              </a:solidFill>
            </a:endParaRPr>
          </a:p>
          <a:p>
            <a:endParaRPr lang="en-US" sz="1600" b="1" dirty="0">
              <a:solidFill>
                <a:schemeClr val="bg2"/>
              </a:solidFill>
            </a:endParaRPr>
          </a:p>
          <a:p>
            <a:endParaRPr lang="en-US" sz="1600" b="1" dirty="0">
              <a:solidFill>
                <a:schemeClr val="bg2"/>
              </a:solidFill>
            </a:endParaRPr>
          </a:p>
          <a:p>
            <a:pPr marL="0" indent="0">
              <a:buNone/>
            </a:pPr>
            <a:endParaRPr lang="en-US" sz="2000" b="1" dirty="0"/>
          </a:p>
        </p:txBody>
      </p:sp>
      <p:sp>
        <p:nvSpPr>
          <p:cNvPr id="5" name="TextBox 4">
            <a:extLst>
              <a:ext uri="{FF2B5EF4-FFF2-40B4-BE49-F238E27FC236}">
                <a16:creationId xmlns:a16="http://schemas.microsoft.com/office/drawing/2014/main" id="{A142CDB0-DFFC-8ED9-E33E-2DF4AA0BA123}"/>
              </a:ext>
            </a:extLst>
          </p:cNvPr>
          <p:cNvSpPr txBox="1"/>
          <p:nvPr/>
        </p:nvSpPr>
        <p:spPr>
          <a:xfrm>
            <a:off x="1040576" y="443345"/>
            <a:ext cx="4328060" cy="477054"/>
          </a:xfrm>
          <a:prstGeom prst="rect">
            <a:avLst/>
          </a:prstGeom>
          <a:noFill/>
        </p:spPr>
        <p:txBody>
          <a:bodyPr wrap="square" rtlCol="0">
            <a:spAutoFit/>
          </a:bodyPr>
          <a:lstStyle/>
          <a:p>
            <a:r>
              <a:rPr lang="en-US" sz="2500" b="1" dirty="0">
                <a:solidFill>
                  <a:schemeClr val="bg2"/>
                </a:solidFill>
              </a:rPr>
              <a:t>EDA –V1 </a:t>
            </a:r>
            <a:r>
              <a:rPr lang="en-US" sz="2500" b="1" dirty="0">
                <a:solidFill>
                  <a:srgbClr val="FFFF00"/>
                </a:solidFill>
              </a:rPr>
              <a:t>&amp;</a:t>
            </a:r>
            <a:r>
              <a:rPr lang="en-US" sz="2500" b="1" dirty="0">
                <a:solidFill>
                  <a:schemeClr val="bg2"/>
                </a:solidFill>
              </a:rPr>
              <a:t> </a:t>
            </a:r>
            <a:r>
              <a:rPr lang="en-US" sz="2500" b="1" dirty="0">
                <a:solidFill>
                  <a:schemeClr val="bg1"/>
                </a:solidFill>
              </a:rPr>
              <a:t>preprocessing</a:t>
            </a:r>
          </a:p>
        </p:txBody>
      </p:sp>
      <p:pic>
        <p:nvPicPr>
          <p:cNvPr id="7" name="Picture 6">
            <a:extLst>
              <a:ext uri="{FF2B5EF4-FFF2-40B4-BE49-F238E27FC236}">
                <a16:creationId xmlns:a16="http://schemas.microsoft.com/office/drawing/2014/main" id="{7084369A-D0EC-995C-9991-7C2B0044DD8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73706" y="2898962"/>
            <a:ext cx="1479083" cy="1479083"/>
          </a:xfrm>
          <a:prstGeom prst="rect">
            <a:avLst/>
          </a:prstGeom>
        </p:spPr>
      </p:pic>
    </p:spTree>
    <p:extLst>
      <p:ext uri="{BB962C8B-B14F-4D97-AF65-F5344CB8AC3E}">
        <p14:creationId xmlns:p14="http://schemas.microsoft.com/office/powerpoint/2010/main" val="24017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Personalizado 8">
      <a:dk1>
        <a:srgbClr val="6C7B46"/>
      </a:dk1>
      <a:lt1>
        <a:srgbClr val="B1C176"/>
      </a:lt1>
      <a:dk2>
        <a:srgbClr val="C2CC9A"/>
      </a:dk2>
      <a:lt2>
        <a:srgbClr val="F39921"/>
      </a:lt2>
      <a:accent1>
        <a:srgbClr val="FEC928"/>
      </a:accent1>
      <a:accent2>
        <a:srgbClr val="424B2B"/>
      </a:accent2>
      <a:accent3>
        <a:srgbClr val="363D23"/>
      </a:accent3>
      <a:accent4>
        <a:srgbClr val="FFFFFF"/>
      </a:accent4>
      <a:accent5>
        <a:srgbClr val="FFFFFF"/>
      </a:accent5>
      <a:accent6>
        <a:srgbClr val="FFFFFF"/>
      </a:accent6>
      <a:hlink>
        <a:srgbClr val="FFFFFF"/>
      </a:hlink>
      <a:folHlink>
        <a:srgbClr val="C2CC9A"/>
      </a:folHlink>
    </a:clrScheme>
    <a:fontScheme name="Personalizado 4">
      <a:majorFont>
        <a:latin typeface="Doppio One"/>
        <a:ea typeface=""/>
        <a:cs typeface=""/>
      </a:majorFont>
      <a:minorFont>
        <a:latin typeface="Cabi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1939</TotalTime>
  <Words>613</Words>
  <Application>Microsoft Office PowerPoint</Application>
  <PresentationFormat>On-screen Show (16:9)</PresentationFormat>
  <Paragraphs>159</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Cabin</vt:lpstr>
      <vt:lpstr>Calibri</vt:lpstr>
      <vt:lpstr>Doppio One</vt:lpstr>
      <vt:lpstr>Wingdings</vt:lpstr>
      <vt:lpstr>Office Theme</vt:lpstr>
      <vt:lpstr>Credit Risk Modelling</vt:lpstr>
      <vt:lpstr>Team 16</vt:lpstr>
      <vt:lpstr>TABLE OF CONTENTS</vt:lpstr>
      <vt:lpstr>Problem Statement</vt:lpstr>
      <vt:lpstr>PowerPoint Presentation</vt:lpstr>
      <vt:lpstr>Project Pipeline</vt:lpstr>
      <vt:lpstr>PowerPoint Presentation</vt:lpstr>
      <vt:lpstr>Analysis and 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Training and  Evaluation</vt:lpstr>
      <vt:lpstr>PowerPoint Presentation</vt:lpstr>
      <vt:lpstr>Unsuccessful Trials and Furure Work</vt:lpstr>
      <vt:lpstr>PowerPoint Presentation</vt:lpstr>
      <vt:lpstr>Deploy on Azure</vt:lpstr>
      <vt:lpstr>PowerPoint Presentation</vt:lpstr>
      <vt:lpstr>Deploy on Azure</vt:lpstr>
      <vt:lpstr>Deploy on Azure</vt:lpstr>
      <vt:lpstr>Deploy on Azure</vt:lpstr>
      <vt:lpstr>Deploy on Azure</vt:lpstr>
      <vt:lpstr>Deploy on Azure</vt:lpstr>
      <vt:lpstr>Deploy on Azure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Risk Modelling</dc:title>
  <cp:lastModifiedBy>khaled hesham</cp:lastModifiedBy>
  <cp:revision>8</cp:revision>
  <dcterms:created xsi:type="dcterms:W3CDTF">2021-10-12T08:06:43Z</dcterms:created>
  <dcterms:modified xsi:type="dcterms:W3CDTF">2024-05-09T23:05:43Z</dcterms:modified>
</cp:coreProperties>
</file>